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3" r:id="rId4"/>
    <p:sldId id="262" r:id="rId5"/>
    <p:sldId id="265" r:id="rId6"/>
    <p:sldId id="257" r:id="rId7"/>
    <p:sldId id="259" r:id="rId8"/>
    <p:sldId id="258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168" autoAdjust="0"/>
  </p:normalViewPr>
  <p:slideViewPr>
    <p:cSldViewPr>
      <p:cViewPr varScale="1">
        <p:scale>
          <a:sx n="118" d="100"/>
          <a:sy n="118" d="100"/>
        </p:scale>
        <p:origin x="6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26AD-65EC-4CAC-BF0B-CBC42571CD00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73A5-B99F-4972-87DE-CAFD222EAB9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012D-F47D-4BEB-A0DD-296F11838A72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2305-DCA3-4289-8F24-0C6F05A2690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8EA5-D514-4000-9658-4C46B0092EE3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0E84-4DB9-4EDB-AF47-B73AE0CEDAA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1229-B161-42D4-89B7-A465E827FF63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4EE9-FD4D-401C-97C3-9B61F6783F8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7D69-90A5-4D72-85FB-4ED1B224E38D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97FC-6783-47F5-9090-39F974F2350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B674-F795-42F2-BDC5-4E3F008A2349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126D-6E82-4DA0-9C97-4AD732E60A6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C248-53B8-4122-9CAA-73DDFE2A9999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9E32-A4EC-4DDE-B39F-5D2D7C8E873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EFD8-8115-4A1B-9C5A-7936F44111F1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DA47-9BC9-4612-B37C-A96F710B4FA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0ABA-11BB-4B81-8C06-195851BFB331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60E3-17D9-4E23-B4B5-FA2A00B414B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593E-F08F-4D96-903B-B293D4ADEBED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295C-1FBB-48A2-A694-C2E4DCC70C3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1553-ED7E-4CAD-9A74-155A17F27D4E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8C4C-0E15-4ABE-A707-7D08048E3BF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A95E20-731E-47EA-9A27-1992F9D101BB}" type="datetimeFigureOut">
              <a:rPr lang="fr-FR"/>
              <a:pPr>
                <a:defRPr/>
              </a:pPr>
              <a:t>23/07/2014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3972C6-84D9-47FF-9047-5F0B5FE4EA1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04800" y="4267200"/>
            <a:ext cx="8153400" cy="1470025"/>
          </a:xfrm>
        </p:spPr>
        <p:txBody>
          <a:bodyPr/>
          <a:lstStyle/>
          <a:p>
            <a:r>
              <a:rPr lang="fr-CA" sz="2400" dirty="0" smtClean="0">
                <a:solidFill>
                  <a:schemeClr val="bg1"/>
                </a:solidFill>
              </a:rPr>
              <a:t>   </a:t>
            </a:r>
            <a:r>
              <a:rPr lang="fr-CA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CENTRAL FLORIDA ASSESSMENT COLLABORATIVE</a:t>
            </a:r>
            <a:endParaRPr lang="fr-CA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47800" y="5181600"/>
            <a:ext cx="6400800" cy="1752600"/>
          </a:xfrm>
        </p:spPr>
        <p:txBody>
          <a:bodyPr/>
          <a:lstStyle/>
          <a:p>
            <a:r>
              <a:rPr lang="fr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July 24, 2014</a:t>
            </a:r>
            <a:endParaRPr lang="fr-CA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57400"/>
            <a:ext cx="161925" cy="158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/>
            <a:r>
              <a:rPr lang="fr-CA" dirty="0" smtClean="0">
                <a:latin typeface="Baskerville Old Face" panose="02020602080505020303" pitchFamily="18" charset="0"/>
              </a:rPr>
              <a:t>Aerospace Science 2-3</a:t>
            </a:r>
            <a:endParaRPr lang="fr-CA" dirty="0" smtClean="0">
              <a:latin typeface="Baskerville Old Face" panose="02020602080505020303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fr-CA" dirty="0" smtClean="0">
                <a:latin typeface="Baskerville Old Face" panose="02020602080505020303" pitchFamily="18" charset="0"/>
              </a:rPr>
              <a:t>No item specs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No items written</a:t>
            </a:r>
          </a:p>
          <a:p>
            <a:endParaRPr lang="fr-CA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At minimum…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Modified blueprints needed for item writing</a:t>
            </a:r>
            <a:endParaRPr lang="fr-CA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Grant Courses Complete</a:t>
            </a:r>
            <a:endParaRPr lang="fr-CA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sz="2400" dirty="0" smtClean="0">
                <a:latin typeface="Baskerville Old Face" panose="02020602080505020303" pitchFamily="18" charset="0"/>
              </a:rPr>
              <a:t>Journalism 1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Law Studies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Pyschology 1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Pyschology 2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Sociology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Trigonometry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World Cultural Geography</a:t>
            </a:r>
          </a:p>
          <a:p>
            <a:endParaRPr lang="fr-CA" sz="24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fr-CA" sz="24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CA" sz="1800" dirty="0" smtClean="0">
                <a:solidFill>
                  <a:srgbClr val="FF0000"/>
                </a:solidFill>
              </a:rPr>
              <a:t>**Data as of June 3, 2014</a:t>
            </a:r>
            <a:endParaRPr lang="fr-CA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Grant Courses Issues</a:t>
            </a:r>
            <a:endParaRPr lang="fr-CA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sz="2800" dirty="0" smtClean="0">
                <a:latin typeface="Baskerville Old Face" panose="02020602080505020303" pitchFamily="18" charset="0"/>
              </a:rPr>
              <a:t>6/3/14 – 8,414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7/7/14 – 9,817  (difference of 1,403 since 6/3)</a:t>
            </a:r>
          </a:p>
          <a:p>
            <a:pPr marL="0" indent="0">
              <a:buNone/>
            </a:pPr>
            <a:endParaRPr lang="fr-CA" sz="28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CA" sz="2800" u="sng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Problem:</a:t>
            </a:r>
            <a:r>
              <a:rPr lang="fr-CA" sz="28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fr-CA" sz="2800" dirty="0" smtClean="0">
                <a:latin typeface="Baskerville Old Face" panose="02020602080505020303" pitchFamily="18" charset="0"/>
              </a:rPr>
              <a:t>Reports are broken which means I cannot identify which courses and/or benchmarks these items belong to (for now).</a:t>
            </a:r>
          </a:p>
          <a:p>
            <a:pPr marL="0" indent="0">
              <a:buNone/>
            </a:pPr>
            <a:endParaRPr lang="fr-CA" sz="28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CA" sz="2800" u="sng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Action Taken/Solution:</a:t>
            </a:r>
            <a:r>
              <a:rPr lang="fr-CA" sz="28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 </a:t>
            </a:r>
            <a:r>
              <a:rPr lang="fr-CA" sz="2800" dirty="0" smtClean="0">
                <a:latin typeface="Baskerville Old Face" panose="02020602080505020303" pitchFamily="18" charset="0"/>
              </a:rPr>
              <a:t>Continued communciation with FLDOE.  Pearson is working to resolve the issue.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2800" dirty="0" smtClean="0"/>
          </a:p>
          <a:p>
            <a:endParaRPr lang="fr-CA" sz="2800" dirty="0"/>
          </a:p>
          <a:p>
            <a:endParaRPr lang="fr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4316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674" y="228600"/>
            <a:ext cx="6400800" cy="1143000"/>
          </a:xfrm>
        </p:spPr>
        <p:txBody>
          <a:bodyPr/>
          <a:lstStyle/>
          <a:p>
            <a:pPr algn="l"/>
            <a:r>
              <a:rPr lang="fr-CA" sz="3600" dirty="0" smtClean="0">
                <a:latin typeface="Baskerville Old Face" panose="02020602080505020303" pitchFamily="18" charset="0"/>
              </a:rPr>
              <a:t>Greatest Teacher Needs (Grant) </a:t>
            </a:r>
            <a:endParaRPr lang="fr-CA" sz="3600" dirty="0" smtClean="0">
              <a:latin typeface="Baskerville Old Face" panose="02020602080505020303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fr-CA" dirty="0" smtClean="0">
                <a:latin typeface="Baskerville Old Face" panose="02020602080505020303" pitchFamily="18" charset="0"/>
              </a:rPr>
              <a:t>Chinese 1 and 2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Automotive Maintenance and Light Repair</a:t>
            </a:r>
          </a:p>
          <a:p>
            <a:r>
              <a:rPr lang="fr-CA" dirty="0">
                <a:latin typeface="Baskerville Old Face" panose="02020602080505020303" pitchFamily="18" charset="0"/>
              </a:rPr>
              <a:t>Army JROTC (Leadership Education &amp; Training)</a:t>
            </a:r>
          </a:p>
          <a:p>
            <a:r>
              <a:rPr lang="fr-CA" dirty="0">
                <a:latin typeface="Baskerville Old Face" panose="02020602080505020303" pitchFamily="18" charset="0"/>
              </a:rPr>
              <a:t>Air Force JROTC (Aerospace Science)</a:t>
            </a:r>
          </a:p>
          <a:p>
            <a:endParaRPr lang="fr-CA" dirty="0" smtClean="0">
              <a:latin typeface="Baskerville Old Face" panose="02020602080505020303" pitchFamily="18" charset="0"/>
            </a:endParaRPr>
          </a:p>
          <a:p>
            <a:endParaRPr lang="fr-CA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00800" cy="1143000"/>
          </a:xfrm>
        </p:spPr>
        <p:txBody>
          <a:bodyPr/>
          <a:lstStyle/>
          <a:p>
            <a:pPr algn="l"/>
            <a:r>
              <a:rPr lang="fr-CA" sz="3200" dirty="0" smtClean="0">
                <a:latin typeface="Baskerville Old Face" panose="02020602080505020303" pitchFamily="18" charset="0"/>
              </a:rPr>
              <a:t>CFAC (non-grant) Courses Complete</a:t>
            </a:r>
            <a:endParaRPr lang="fr-CA" sz="3200" dirty="0" smtClean="0">
              <a:latin typeface="Baskerville Old Face" panose="02020602080505020303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90800" y="1600200"/>
            <a:ext cx="6400800" cy="4525963"/>
          </a:xfrm>
        </p:spPr>
        <p:txBody>
          <a:bodyPr/>
          <a:lstStyle/>
          <a:p>
            <a:r>
              <a:rPr lang="fr-CA" sz="2400" dirty="0" smtClean="0">
                <a:latin typeface="Baskerville Old Face" panose="02020602080505020303" pitchFamily="18" charset="0"/>
              </a:rPr>
              <a:t>Health Science 1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Health Science 2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Nutrition and Wellness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MJ Research 3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MJ Speech and Debate 1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Leadership Skills Development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American Economic Experience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Civics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Marine Science 2 Honors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Anthropology</a:t>
            </a:r>
          </a:p>
          <a:p>
            <a:r>
              <a:rPr lang="fr-CA" sz="2400" dirty="0" smtClean="0">
                <a:latin typeface="Baskerville Old Face" panose="02020602080505020303" pitchFamily="18" charset="0"/>
              </a:rPr>
              <a:t>Forensic Science 1</a:t>
            </a:r>
            <a:endParaRPr lang="fr-CA" sz="2400" dirty="0" smtClean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Greatest Teacher</a:t>
            </a:r>
            <a:r>
              <a:rPr lang="fr-CA" sz="4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Needs (Non-Grant)</a:t>
            </a:r>
            <a:endParaRPr lang="fr-CA" sz="40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sz="2800" dirty="0" smtClean="0">
                <a:latin typeface="Baskerville Old Face" panose="02020602080505020303" pitchFamily="18" charset="0"/>
              </a:rPr>
              <a:t>Automotive Maintenance and Light Repair 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Army JROTC (Leadership Education &amp; Training)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Air Force JROTC (Aerospace Science)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M/J Guitar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Principles of Biomedical Sciences</a:t>
            </a:r>
            <a:endParaRPr lang="fr-CA" sz="2800" dirty="0" smtClean="0">
              <a:latin typeface="Baskerville Old Face" panose="02020602080505020303" pitchFamily="18" charset="0"/>
            </a:endParaRP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Theatre, Cinema, and Film Production Reviewer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Principles of Food Preparation Reviewer</a:t>
            </a:r>
          </a:p>
          <a:p>
            <a:r>
              <a:rPr lang="fr-CA" sz="2800" dirty="0" smtClean="0">
                <a:latin typeface="Baskerville Old Face" panose="02020602080505020303" pitchFamily="18" charset="0"/>
              </a:rPr>
              <a:t>Television Production</a:t>
            </a:r>
            <a:endParaRPr lang="fr-CA" sz="2800" dirty="0" smtClean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Communications Technology</a:t>
            </a:r>
            <a:endParaRPr lang="fr-CA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dirty="0" smtClean="0">
                <a:latin typeface="Baskerville Old Face" panose="02020602080505020303" pitchFamily="18" charset="0"/>
              </a:rPr>
              <a:t>No item specs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No items written</a:t>
            </a:r>
          </a:p>
          <a:p>
            <a:endParaRPr lang="fr-CA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At minimum…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Modified blueprints </a:t>
            </a:r>
            <a:r>
              <a:rPr lang="fr-CA" dirty="0">
                <a:latin typeface="Baskerville Old Face" panose="02020602080505020303" pitchFamily="18" charset="0"/>
              </a:rPr>
              <a:t>n</a:t>
            </a:r>
            <a:r>
              <a:rPr lang="fr-CA" dirty="0" smtClean="0">
                <a:latin typeface="Baskerville Old Face" panose="02020602080505020303" pitchFamily="18" charset="0"/>
              </a:rPr>
              <a:t>eeded for item </a:t>
            </a:r>
            <a:r>
              <a:rPr lang="fr-CA" dirty="0">
                <a:latin typeface="Baskerville Old Face" panose="02020602080505020303" pitchFamily="18" charset="0"/>
              </a:rPr>
              <a:t>w</a:t>
            </a:r>
            <a:r>
              <a:rPr lang="fr-CA" dirty="0" smtClean="0">
                <a:latin typeface="Baskerville Old Face" panose="02020602080505020303" pitchFamily="18" charset="0"/>
              </a:rPr>
              <a:t>riting</a:t>
            </a:r>
            <a:endParaRPr lang="fr-CA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/>
            <a:r>
              <a:rPr lang="fr-CA" dirty="0" smtClean="0">
                <a:latin typeface="Baskerville Old Face" panose="02020602080505020303" pitchFamily="18" charset="0"/>
              </a:rPr>
              <a:t>Research 1-3</a:t>
            </a:r>
            <a:endParaRPr lang="fr-CA" dirty="0" smtClean="0">
              <a:latin typeface="Baskerville Old Face" panose="02020602080505020303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fr-CA" dirty="0" smtClean="0">
                <a:latin typeface="Baskerville Old Face" panose="02020602080505020303" pitchFamily="18" charset="0"/>
              </a:rPr>
              <a:t>Modified </a:t>
            </a:r>
            <a:r>
              <a:rPr lang="fr-CA" dirty="0">
                <a:latin typeface="Baskerville Old Face" panose="02020602080505020303" pitchFamily="18" charset="0"/>
              </a:rPr>
              <a:t>b</a:t>
            </a:r>
            <a:r>
              <a:rPr lang="fr-CA" dirty="0" smtClean="0">
                <a:latin typeface="Baskerville Old Face" panose="02020602080505020303" pitchFamily="18" charset="0"/>
              </a:rPr>
              <a:t>lueprints </a:t>
            </a:r>
            <a:r>
              <a:rPr lang="fr-CA" dirty="0">
                <a:latin typeface="Baskerville Old Face" panose="02020602080505020303" pitchFamily="18" charset="0"/>
              </a:rPr>
              <a:t>c</a:t>
            </a:r>
            <a:r>
              <a:rPr lang="fr-CA" dirty="0" smtClean="0">
                <a:latin typeface="Baskerville Old Face" panose="02020602080505020303" pitchFamily="18" charset="0"/>
              </a:rPr>
              <a:t>ompleted for Research 1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Modified </a:t>
            </a:r>
            <a:r>
              <a:rPr lang="fr-CA" dirty="0">
                <a:latin typeface="Baskerville Old Face" panose="02020602080505020303" pitchFamily="18" charset="0"/>
              </a:rPr>
              <a:t>b</a:t>
            </a:r>
            <a:r>
              <a:rPr lang="fr-CA" dirty="0" smtClean="0">
                <a:latin typeface="Baskerville Old Face" panose="02020602080505020303" pitchFamily="18" charset="0"/>
              </a:rPr>
              <a:t>lueprints in </a:t>
            </a:r>
            <a:r>
              <a:rPr lang="fr-CA" dirty="0">
                <a:latin typeface="Baskerville Old Face" panose="02020602080505020303" pitchFamily="18" charset="0"/>
              </a:rPr>
              <a:t>p</a:t>
            </a:r>
            <a:r>
              <a:rPr lang="fr-CA" dirty="0" smtClean="0">
                <a:latin typeface="Baskerville Old Face" panose="02020602080505020303" pitchFamily="18" charset="0"/>
              </a:rPr>
              <a:t>rocess for Research 2-3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We have plenty of ELA teachers; just need them to begin working in Research 1 for now and 2 and 3 once mod. BP’s are complete</a:t>
            </a:r>
            <a:endParaRPr lang="fr-CA" dirty="0" smtClean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00800" cy="1143000"/>
          </a:xfrm>
        </p:spPr>
        <p:txBody>
          <a:bodyPr/>
          <a:lstStyle/>
          <a:p>
            <a:pPr algn="l"/>
            <a:r>
              <a:rPr lang="fr-CA" dirty="0" smtClean="0">
                <a:latin typeface="Baskerville Old Face" panose="02020602080505020303" pitchFamily="18" charset="0"/>
              </a:rPr>
              <a:t>Speech 2</a:t>
            </a:r>
            <a:endParaRPr lang="fr-CA" dirty="0" smtClean="0">
              <a:latin typeface="Baskerville Old Face" panose="02020602080505020303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90800" y="1600200"/>
            <a:ext cx="6400800" cy="4525963"/>
          </a:xfrm>
        </p:spPr>
        <p:txBody>
          <a:bodyPr/>
          <a:lstStyle/>
          <a:p>
            <a:r>
              <a:rPr lang="fr-CA" dirty="0" smtClean="0">
                <a:latin typeface="Baskerville Old Face" panose="02020602080505020303" pitchFamily="18" charset="0"/>
              </a:rPr>
              <a:t>No item specs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No items written</a:t>
            </a:r>
          </a:p>
          <a:p>
            <a:pPr marL="0" indent="0">
              <a:buNone/>
            </a:pPr>
            <a:endParaRPr lang="fr-CA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At minimum…</a:t>
            </a:r>
          </a:p>
          <a:p>
            <a:r>
              <a:rPr lang="fr-CA" dirty="0" smtClean="0">
                <a:latin typeface="Baskerville Old Face" panose="02020602080505020303" pitchFamily="18" charset="0"/>
              </a:rPr>
              <a:t>Modified blueprints needed for item writing</a:t>
            </a:r>
          </a:p>
          <a:p>
            <a:pPr marL="0" indent="0">
              <a:buNone/>
            </a:pPr>
            <a:endParaRPr lang="fr-CA" sz="2400" dirty="0" smtClean="0"/>
          </a:p>
        </p:txBody>
      </p:sp>
    </p:spTree>
    <p:extLst>
      <p:ext uri="{BB962C8B-B14F-4D97-AF65-F5344CB8AC3E}">
        <p14:creationId xmlns:p14="http://schemas.microsoft.com/office/powerpoint/2010/main" val="5082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6A562B-6A2B-4935-94BD-7F77E85702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streams business presentation</Template>
  <TotalTime>438</TotalTime>
  <Words>297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Baskerville Old Face</vt:lpstr>
      <vt:lpstr>Calibri</vt:lpstr>
      <vt:lpstr>105</vt:lpstr>
      <vt:lpstr>   CENTRAL FLORIDA ASSESSMENT COLLABORATIVE</vt:lpstr>
      <vt:lpstr>Grant Courses Complete</vt:lpstr>
      <vt:lpstr>Grant Courses Issues</vt:lpstr>
      <vt:lpstr>Greatest Teacher Needs (Grant) </vt:lpstr>
      <vt:lpstr>CFAC (non-grant) Courses Complete</vt:lpstr>
      <vt:lpstr>Greatest Teacher Needs (Non-Grant)</vt:lpstr>
      <vt:lpstr>Communications Technology</vt:lpstr>
      <vt:lpstr>Research 1-3</vt:lpstr>
      <vt:lpstr>Speech 2</vt:lpstr>
      <vt:lpstr>Aerospace Science 2-3</vt:lpstr>
    </vt:vector>
  </TitlesOfParts>
  <Company>Osceola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CENTRAL FLORIDA ASSESSMENT COLLABORATIVE</dc:title>
  <dc:creator>Justin Seabolt</dc:creator>
  <cp:keywords/>
  <cp:lastModifiedBy>Justin Seabolt</cp:lastModifiedBy>
  <cp:revision>13</cp:revision>
  <dcterms:created xsi:type="dcterms:W3CDTF">2014-07-23T11:50:56Z</dcterms:created>
  <dcterms:modified xsi:type="dcterms:W3CDTF">2014-07-23T19:09:33Z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TC103807029990</vt:lpwstr>
  </property>
</Properties>
</file>