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5.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6.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7.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8.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9.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0.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1.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12.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theme/theme13.xml" ContentType="application/vnd.openxmlformats-officedocument.theme+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14.xml" ContentType="application/vnd.openxmlformats-officedocument.theme+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theme/theme15.xml" ContentType="application/vnd.openxmlformats-officedocument.theme+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theme/theme16.xml" ContentType="application/vnd.openxmlformats-officedocument.theme+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theme/theme17.xml" ContentType="application/vnd.openxmlformats-officedocument.theme+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theme/theme18.xml" ContentType="application/vnd.openxmlformats-officedocument.theme+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theme/theme19.xml" ContentType="application/vnd.openxmlformats-officedocument.theme+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theme/theme20.xml" ContentType="application/vnd.openxmlformats-officedocument.theme+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theme/theme21.xml" ContentType="application/vnd.openxmlformats-officedocument.theme+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theme/theme22.xml" ContentType="application/vnd.openxmlformats-officedocument.theme+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theme/theme23.xml" ContentType="application/vnd.openxmlformats-officedocument.theme+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theme/theme24.xml" ContentType="application/vnd.openxmlformats-officedocument.theme+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theme/theme25.xml" ContentType="application/vnd.openxmlformats-officedocument.theme+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theme/theme26.xml" ContentType="application/vnd.openxmlformats-officedocument.theme+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theme/theme27.xml" ContentType="application/vnd.openxmlformats-officedocument.theme+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theme/theme28.xml" ContentType="application/vnd.openxmlformats-officedocument.theme+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theme/theme29.xml" ContentType="application/vnd.openxmlformats-officedocument.theme+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theme/theme30.xml" ContentType="application/vnd.openxmlformats-officedocument.theme+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theme/theme31.xml" ContentType="application/vnd.openxmlformats-officedocument.theme+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theme/theme32.xml" ContentType="application/vnd.openxmlformats-officedocument.theme+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theme/theme33.xml" ContentType="application/vnd.openxmlformats-officedocument.theme+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theme/theme34.xml" ContentType="application/vnd.openxmlformats-officedocument.theme+xml"/>
  <Override PartName="/ppt/theme/theme3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 id="2147483692" r:id="rId3"/>
    <p:sldMasterId id="2147483708" r:id="rId4"/>
    <p:sldMasterId id="2147483724" r:id="rId5"/>
    <p:sldMasterId id="2147483740" r:id="rId6"/>
    <p:sldMasterId id="2147483788" r:id="rId7"/>
    <p:sldMasterId id="2147483804" r:id="rId8"/>
    <p:sldMasterId id="2147483820" r:id="rId9"/>
    <p:sldMasterId id="2147483836" r:id="rId10"/>
    <p:sldMasterId id="2147483852" r:id="rId11"/>
    <p:sldMasterId id="2147483868" r:id="rId12"/>
    <p:sldMasterId id="2147483884" r:id="rId13"/>
    <p:sldMasterId id="2147483900" r:id="rId14"/>
    <p:sldMasterId id="2147483916" r:id="rId15"/>
    <p:sldMasterId id="2147483932" r:id="rId16"/>
    <p:sldMasterId id="2147483948" r:id="rId17"/>
    <p:sldMasterId id="2147483964" r:id="rId18"/>
    <p:sldMasterId id="2147483980" r:id="rId19"/>
    <p:sldMasterId id="2147483996" r:id="rId20"/>
    <p:sldMasterId id="2147484012" r:id="rId21"/>
    <p:sldMasterId id="2147484028" r:id="rId22"/>
    <p:sldMasterId id="2147484044" r:id="rId23"/>
    <p:sldMasterId id="2147484060" r:id="rId24"/>
    <p:sldMasterId id="2147484076" r:id="rId25"/>
    <p:sldMasterId id="2147484092" r:id="rId26"/>
    <p:sldMasterId id="2147484108" r:id="rId27"/>
    <p:sldMasterId id="2147484124" r:id="rId28"/>
    <p:sldMasterId id="2147484140" r:id="rId29"/>
    <p:sldMasterId id="2147484156" r:id="rId30"/>
    <p:sldMasterId id="2147484172" r:id="rId31"/>
    <p:sldMasterId id="2147484188" r:id="rId32"/>
    <p:sldMasterId id="2147484236" r:id="rId33"/>
    <p:sldMasterId id="2147484252" r:id="rId34"/>
  </p:sldMasterIdLst>
  <p:notesMasterIdLst>
    <p:notesMasterId r:id="rId111"/>
  </p:notesMasterIdLst>
  <p:sldIdLst>
    <p:sldId id="259" r:id="rId35"/>
    <p:sldId id="260" r:id="rId36"/>
    <p:sldId id="262" r:id="rId37"/>
    <p:sldId id="340" r:id="rId38"/>
    <p:sldId id="345" r:id="rId39"/>
    <p:sldId id="346" r:id="rId40"/>
    <p:sldId id="261" r:id="rId41"/>
    <p:sldId id="263" r:id="rId42"/>
    <p:sldId id="264" r:id="rId43"/>
    <p:sldId id="265" r:id="rId44"/>
    <p:sldId id="266" r:id="rId45"/>
    <p:sldId id="267" r:id="rId46"/>
    <p:sldId id="268" r:id="rId47"/>
    <p:sldId id="336" r:id="rId48"/>
    <p:sldId id="343" r:id="rId49"/>
    <p:sldId id="344" r:id="rId50"/>
    <p:sldId id="271" r:id="rId51"/>
    <p:sldId id="272" r:id="rId52"/>
    <p:sldId id="335" r:id="rId53"/>
    <p:sldId id="273" r:id="rId54"/>
    <p:sldId id="274" r:id="rId55"/>
    <p:sldId id="275" r:id="rId56"/>
    <p:sldId id="277" r:id="rId57"/>
    <p:sldId id="278" r:id="rId58"/>
    <p:sldId id="283" r:id="rId59"/>
    <p:sldId id="284" r:id="rId60"/>
    <p:sldId id="285" r:id="rId61"/>
    <p:sldId id="286" r:id="rId62"/>
    <p:sldId id="287" r:id="rId63"/>
    <p:sldId id="288" r:id="rId64"/>
    <p:sldId id="289" r:id="rId65"/>
    <p:sldId id="290" r:id="rId66"/>
    <p:sldId id="291" r:id="rId67"/>
    <p:sldId id="292" r:id="rId68"/>
    <p:sldId id="293" r:id="rId69"/>
    <p:sldId id="294" r:id="rId70"/>
    <p:sldId id="279" r:id="rId71"/>
    <p:sldId id="280" r:id="rId72"/>
    <p:sldId id="282" r:id="rId73"/>
    <p:sldId id="281" r:id="rId74"/>
    <p:sldId id="295" r:id="rId75"/>
    <p:sldId id="296" r:id="rId76"/>
    <p:sldId id="297" r:id="rId77"/>
    <p:sldId id="298" r:id="rId78"/>
    <p:sldId id="299" r:id="rId79"/>
    <p:sldId id="300" r:id="rId80"/>
    <p:sldId id="301" r:id="rId81"/>
    <p:sldId id="302" r:id="rId82"/>
    <p:sldId id="303" r:id="rId83"/>
    <p:sldId id="304" r:id="rId84"/>
    <p:sldId id="305" r:id="rId85"/>
    <p:sldId id="338" r:id="rId86"/>
    <p:sldId id="306" r:id="rId87"/>
    <p:sldId id="307" r:id="rId88"/>
    <p:sldId id="308" r:id="rId89"/>
    <p:sldId id="309" r:id="rId90"/>
    <p:sldId id="310" r:id="rId91"/>
    <p:sldId id="311" r:id="rId92"/>
    <p:sldId id="312" r:id="rId93"/>
    <p:sldId id="313" r:id="rId94"/>
    <p:sldId id="314" r:id="rId95"/>
    <p:sldId id="315" r:id="rId96"/>
    <p:sldId id="316" r:id="rId97"/>
    <p:sldId id="317" r:id="rId98"/>
    <p:sldId id="318" r:id="rId99"/>
    <p:sldId id="319" r:id="rId100"/>
    <p:sldId id="320" r:id="rId101"/>
    <p:sldId id="321" r:id="rId102"/>
    <p:sldId id="327" r:id="rId103"/>
    <p:sldId id="328" r:id="rId104"/>
    <p:sldId id="329" r:id="rId105"/>
    <p:sldId id="341" r:id="rId106"/>
    <p:sldId id="339" r:id="rId107"/>
    <p:sldId id="342" r:id="rId108"/>
    <p:sldId id="333" r:id="rId109"/>
    <p:sldId id="334" r:id="rId1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88" autoAdjust="0"/>
    <p:restoredTop sz="82005" autoAdjust="0"/>
  </p:normalViewPr>
  <p:slideViewPr>
    <p:cSldViewPr snapToGrid="0">
      <p:cViewPr varScale="1">
        <p:scale>
          <a:sx n="96" d="100"/>
          <a:sy n="96" d="100"/>
        </p:scale>
        <p:origin x="69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 Target="slides/slide8.xml"/><Relationship Id="rId47" Type="http://schemas.openxmlformats.org/officeDocument/2006/relationships/slide" Target="slides/slide13.xml"/><Relationship Id="rId63" Type="http://schemas.openxmlformats.org/officeDocument/2006/relationships/slide" Target="slides/slide29.xml"/><Relationship Id="rId68" Type="http://schemas.openxmlformats.org/officeDocument/2006/relationships/slide" Target="slides/slide34.xml"/><Relationship Id="rId84" Type="http://schemas.openxmlformats.org/officeDocument/2006/relationships/slide" Target="slides/slide50.xml"/><Relationship Id="rId89" Type="http://schemas.openxmlformats.org/officeDocument/2006/relationships/slide" Target="slides/slide55.xml"/><Relationship Id="rId112" Type="http://schemas.openxmlformats.org/officeDocument/2006/relationships/presProps" Target="presProps.xml"/><Relationship Id="rId16" Type="http://schemas.openxmlformats.org/officeDocument/2006/relationships/slideMaster" Target="slideMasters/slideMaster16.xml"/><Relationship Id="rId107" Type="http://schemas.openxmlformats.org/officeDocument/2006/relationships/slide" Target="slides/slide73.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 Target="slides/slide3.xml"/><Relationship Id="rId40" Type="http://schemas.openxmlformats.org/officeDocument/2006/relationships/slide" Target="slides/slide6.xml"/><Relationship Id="rId45" Type="http://schemas.openxmlformats.org/officeDocument/2006/relationships/slide" Target="slides/slide11.xml"/><Relationship Id="rId53" Type="http://schemas.openxmlformats.org/officeDocument/2006/relationships/slide" Target="slides/slide19.xml"/><Relationship Id="rId58" Type="http://schemas.openxmlformats.org/officeDocument/2006/relationships/slide" Target="slides/slide24.xml"/><Relationship Id="rId66" Type="http://schemas.openxmlformats.org/officeDocument/2006/relationships/slide" Target="slides/slide32.xml"/><Relationship Id="rId74" Type="http://schemas.openxmlformats.org/officeDocument/2006/relationships/slide" Target="slides/slide40.xml"/><Relationship Id="rId79" Type="http://schemas.openxmlformats.org/officeDocument/2006/relationships/slide" Target="slides/slide45.xml"/><Relationship Id="rId87" Type="http://schemas.openxmlformats.org/officeDocument/2006/relationships/slide" Target="slides/slide53.xml"/><Relationship Id="rId102" Type="http://schemas.openxmlformats.org/officeDocument/2006/relationships/slide" Target="slides/slide68.xml"/><Relationship Id="rId110" Type="http://schemas.openxmlformats.org/officeDocument/2006/relationships/slide" Target="slides/slide76.xml"/><Relationship Id="rId115"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27.xml"/><Relationship Id="rId82" Type="http://schemas.openxmlformats.org/officeDocument/2006/relationships/slide" Target="slides/slide48.xml"/><Relationship Id="rId90" Type="http://schemas.openxmlformats.org/officeDocument/2006/relationships/slide" Target="slides/slide56.xml"/><Relationship Id="rId95" Type="http://schemas.openxmlformats.org/officeDocument/2006/relationships/slide" Target="slides/slide6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1.xml"/><Relationship Id="rId43" Type="http://schemas.openxmlformats.org/officeDocument/2006/relationships/slide" Target="slides/slide9.xml"/><Relationship Id="rId48" Type="http://schemas.openxmlformats.org/officeDocument/2006/relationships/slide" Target="slides/slide14.xml"/><Relationship Id="rId56" Type="http://schemas.openxmlformats.org/officeDocument/2006/relationships/slide" Target="slides/slide22.xml"/><Relationship Id="rId64" Type="http://schemas.openxmlformats.org/officeDocument/2006/relationships/slide" Target="slides/slide30.xml"/><Relationship Id="rId69" Type="http://schemas.openxmlformats.org/officeDocument/2006/relationships/slide" Target="slides/slide35.xml"/><Relationship Id="rId77" Type="http://schemas.openxmlformats.org/officeDocument/2006/relationships/slide" Target="slides/slide43.xml"/><Relationship Id="rId100" Type="http://schemas.openxmlformats.org/officeDocument/2006/relationships/slide" Target="slides/slide66.xml"/><Relationship Id="rId105" Type="http://schemas.openxmlformats.org/officeDocument/2006/relationships/slide" Target="slides/slide71.xml"/><Relationship Id="rId113"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17.xml"/><Relationship Id="rId72" Type="http://schemas.openxmlformats.org/officeDocument/2006/relationships/slide" Target="slides/slide38.xml"/><Relationship Id="rId80" Type="http://schemas.openxmlformats.org/officeDocument/2006/relationships/slide" Target="slides/slide46.xml"/><Relationship Id="rId85" Type="http://schemas.openxmlformats.org/officeDocument/2006/relationships/slide" Target="slides/slide51.xml"/><Relationship Id="rId93" Type="http://schemas.openxmlformats.org/officeDocument/2006/relationships/slide" Target="slides/slide59.xml"/><Relationship Id="rId98" Type="http://schemas.openxmlformats.org/officeDocument/2006/relationships/slide" Target="slides/slide64.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 Target="slides/slide4.xml"/><Relationship Id="rId46" Type="http://schemas.openxmlformats.org/officeDocument/2006/relationships/slide" Target="slides/slide12.xml"/><Relationship Id="rId59" Type="http://schemas.openxmlformats.org/officeDocument/2006/relationships/slide" Target="slides/slide25.xml"/><Relationship Id="rId67" Type="http://schemas.openxmlformats.org/officeDocument/2006/relationships/slide" Target="slides/slide33.xml"/><Relationship Id="rId103" Type="http://schemas.openxmlformats.org/officeDocument/2006/relationships/slide" Target="slides/slide69.xml"/><Relationship Id="rId108" Type="http://schemas.openxmlformats.org/officeDocument/2006/relationships/slide" Target="slides/slide74.xml"/><Relationship Id="rId20" Type="http://schemas.openxmlformats.org/officeDocument/2006/relationships/slideMaster" Target="slideMasters/slideMaster20.xml"/><Relationship Id="rId41" Type="http://schemas.openxmlformats.org/officeDocument/2006/relationships/slide" Target="slides/slide7.xml"/><Relationship Id="rId54" Type="http://schemas.openxmlformats.org/officeDocument/2006/relationships/slide" Target="slides/slide20.xml"/><Relationship Id="rId62" Type="http://schemas.openxmlformats.org/officeDocument/2006/relationships/slide" Target="slides/slide28.xml"/><Relationship Id="rId70" Type="http://schemas.openxmlformats.org/officeDocument/2006/relationships/slide" Target="slides/slide36.xml"/><Relationship Id="rId75" Type="http://schemas.openxmlformats.org/officeDocument/2006/relationships/slide" Target="slides/slide41.xml"/><Relationship Id="rId83" Type="http://schemas.openxmlformats.org/officeDocument/2006/relationships/slide" Target="slides/slide49.xml"/><Relationship Id="rId88" Type="http://schemas.openxmlformats.org/officeDocument/2006/relationships/slide" Target="slides/slide54.xml"/><Relationship Id="rId91" Type="http://schemas.openxmlformats.org/officeDocument/2006/relationships/slide" Target="slides/slide57.xml"/><Relationship Id="rId96" Type="http://schemas.openxmlformats.org/officeDocument/2006/relationships/slide" Target="slides/slide62.xml"/><Relationship Id="rId11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2.xml"/><Relationship Id="rId49" Type="http://schemas.openxmlformats.org/officeDocument/2006/relationships/slide" Target="slides/slide15.xml"/><Relationship Id="rId57" Type="http://schemas.openxmlformats.org/officeDocument/2006/relationships/slide" Target="slides/slide23.xml"/><Relationship Id="rId106" Type="http://schemas.openxmlformats.org/officeDocument/2006/relationships/slide" Target="slides/slide72.xml"/><Relationship Id="rId114"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10.xml"/><Relationship Id="rId52" Type="http://schemas.openxmlformats.org/officeDocument/2006/relationships/slide" Target="slides/slide18.xml"/><Relationship Id="rId60" Type="http://schemas.openxmlformats.org/officeDocument/2006/relationships/slide" Target="slides/slide26.xml"/><Relationship Id="rId65" Type="http://schemas.openxmlformats.org/officeDocument/2006/relationships/slide" Target="slides/slide31.xml"/><Relationship Id="rId73" Type="http://schemas.openxmlformats.org/officeDocument/2006/relationships/slide" Target="slides/slide39.xml"/><Relationship Id="rId78" Type="http://schemas.openxmlformats.org/officeDocument/2006/relationships/slide" Target="slides/slide44.xml"/><Relationship Id="rId81" Type="http://schemas.openxmlformats.org/officeDocument/2006/relationships/slide" Target="slides/slide47.xml"/><Relationship Id="rId86" Type="http://schemas.openxmlformats.org/officeDocument/2006/relationships/slide" Target="slides/slide52.xml"/><Relationship Id="rId94" Type="http://schemas.openxmlformats.org/officeDocument/2006/relationships/slide" Target="slides/slide60.xml"/><Relationship Id="rId99" Type="http://schemas.openxmlformats.org/officeDocument/2006/relationships/slide" Target="slides/slide65.xml"/><Relationship Id="rId101" Type="http://schemas.openxmlformats.org/officeDocument/2006/relationships/slide" Target="slides/slide67.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5.xml"/><Relationship Id="rId109" Type="http://schemas.openxmlformats.org/officeDocument/2006/relationships/slide" Target="slides/slide75.xml"/><Relationship Id="rId34" Type="http://schemas.openxmlformats.org/officeDocument/2006/relationships/slideMaster" Target="slideMasters/slideMaster34.xml"/><Relationship Id="rId50" Type="http://schemas.openxmlformats.org/officeDocument/2006/relationships/slide" Target="slides/slide16.xml"/><Relationship Id="rId55" Type="http://schemas.openxmlformats.org/officeDocument/2006/relationships/slide" Target="slides/slide21.xml"/><Relationship Id="rId76" Type="http://schemas.openxmlformats.org/officeDocument/2006/relationships/slide" Target="slides/slide42.xml"/><Relationship Id="rId97" Type="http://schemas.openxmlformats.org/officeDocument/2006/relationships/slide" Target="slides/slide63.xml"/><Relationship Id="rId104" Type="http://schemas.openxmlformats.org/officeDocument/2006/relationships/slide" Target="slides/slide70.xml"/><Relationship Id="rId7" Type="http://schemas.openxmlformats.org/officeDocument/2006/relationships/slideMaster" Target="slideMasters/slideMaster7.xml"/><Relationship Id="rId71" Type="http://schemas.openxmlformats.org/officeDocument/2006/relationships/slide" Target="slides/slide37.xml"/><Relationship Id="rId92" Type="http://schemas.openxmlformats.org/officeDocument/2006/relationships/slide" Target="slides/slide58.xml"/><Relationship Id="rId2" Type="http://schemas.openxmlformats.org/officeDocument/2006/relationships/slideMaster" Target="slideMasters/slideMaster2.xml"/><Relationship Id="rId29" Type="http://schemas.openxmlformats.org/officeDocument/2006/relationships/slideMaster" Target="slideMasters/slideMaster2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7804C3-26BB-436D-B373-6CE9D29DF5D4}" type="datetimeFigureOut">
              <a:rPr lang="en-US" smtClean="0"/>
              <a:t>10/20/2014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44CE1B-F481-4049-B510-69234A852C80}" type="slidenum">
              <a:rPr lang="en-US" smtClean="0"/>
              <a:t>‹#›</a:t>
            </a:fld>
            <a:endParaRPr lang="en-US"/>
          </a:p>
        </p:txBody>
      </p:sp>
    </p:spTree>
    <p:extLst>
      <p:ext uri="{BB962C8B-B14F-4D97-AF65-F5344CB8AC3E}">
        <p14:creationId xmlns:p14="http://schemas.microsoft.com/office/powerpoint/2010/main" val="2181137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a:t>
            </a:r>
            <a:r>
              <a:rPr lang="en-US" baseline="0" dirty="0" smtClean="0"/>
              <a:t> to CFAC website, show how to use, and have participants download and save presentation.</a:t>
            </a:r>
            <a:endParaRPr lang="en-US" dirty="0"/>
          </a:p>
        </p:txBody>
      </p:sp>
      <p:sp>
        <p:nvSpPr>
          <p:cNvPr id="4" name="Slide Number Placeholder 3"/>
          <p:cNvSpPr>
            <a:spLocks noGrp="1"/>
          </p:cNvSpPr>
          <p:nvPr>
            <p:ph type="sldNum" sz="quarter" idx="10"/>
          </p:nvPr>
        </p:nvSpPr>
        <p:spPr/>
        <p:txBody>
          <a:bodyPr/>
          <a:lstStyle/>
          <a:p>
            <a:fld id="{E153079C-39CB-4102-9BD8-287FA22EABAB}"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973962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4CE1B-F481-4049-B510-69234A852C80}" type="slidenum">
              <a:rPr lang="en-US" smtClean="0"/>
              <a:t>14</a:t>
            </a:fld>
            <a:endParaRPr lang="en-US"/>
          </a:p>
        </p:txBody>
      </p:sp>
    </p:spTree>
    <p:extLst>
      <p:ext uri="{BB962C8B-B14F-4D97-AF65-F5344CB8AC3E}">
        <p14:creationId xmlns:p14="http://schemas.microsoft.com/office/powerpoint/2010/main" val="19468791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53079C-39CB-4102-9BD8-287FA22EABAB}"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23467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53079C-39CB-4102-9BD8-287FA22EABAB}"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3768726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53079C-39CB-4102-9BD8-287FA22EABAB}"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867996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53079C-39CB-4102-9BD8-287FA22EABAB}"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40965600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C3BC5CA-5732-4C44-B7C5-65B05B974966}" type="slidenum">
              <a:rPr lang="en-US" smtClean="0">
                <a:solidFill>
                  <a:prstClr val="black"/>
                </a:solidFill>
                <a:latin typeface="Calibri" panose="020F0502020204030204" pitchFamily="34" charset="0"/>
              </a:rPr>
              <a:pPr/>
              <a:t>21</a:t>
            </a:fld>
            <a:endParaRPr lang="en-US" smtClean="0">
              <a:solidFill>
                <a:prstClr val="black"/>
              </a:solidFill>
              <a:latin typeface="Calibri" panose="020F0502020204030204" pitchFamily="34" charset="0"/>
            </a:endParaRPr>
          </a:p>
        </p:txBody>
      </p:sp>
    </p:spTree>
    <p:extLst>
      <p:ext uri="{BB962C8B-B14F-4D97-AF65-F5344CB8AC3E}">
        <p14:creationId xmlns:p14="http://schemas.microsoft.com/office/powerpoint/2010/main" val="6305193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53079C-39CB-4102-9BD8-287FA22EABAB}"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7969355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sample item, students are given a scenario</a:t>
            </a:r>
            <a:r>
              <a:rPr lang="en-US" baseline="0" dirty="0" smtClean="0"/>
              <a:t> and are asked to identify two variables from the study, the independent variable and the dependent variable.  Notice that this item is written as a question, and that it asks the students to do two things.  Separating the question prompt into two separate questions might be helpful to students, who might otherwise just read and pay attention to the first part of a two-part question.  </a:t>
            </a:r>
            <a:endParaRPr lang="en-US" dirty="0"/>
          </a:p>
        </p:txBody>
      </p:sp>
      <p:sp>
        <p:nvSpPr>
          <p:cNvPr id="4" name="Slide Number Placeholder 3"/>
          <p:cNvSpPr>
            <a:spLocks noGrp="1"/>
          </p:cNvSpPr>
          <p:nvPr>
            <p:ph type="sldNum" sz="quarter" idx="10"/>
          </p:nvPr>
        </p:nvSpPr>
        <p:spPr/>
        <p:txBody>
          <a:bodyPr/>
          <a:lstStyle/>
          <a:p>
            <a:fld id="{E153079C-39CB-4102-9BD8-287FA22EABAB}"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8161894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As you can see here, a sample scoring rubric for the previous question can be written very simply.  Either the student correctly identifies the independent AND dependent variables for 2 points, or correctly identifies the independent OR dependent variable for 1 point, or correctly identifies neither.  With a scoring rubric such as this, </a:t>
            </a:r>
            <a:r>
              <a:rPr lang="en-US" baseline="0" dirty="0" err="1" smtClean="0"/>
              <a:t>interrater</a:t>
            </a:r>
            <a:r>
              <a:rPr lang="en-US" baseline="0" dirty="0" smtClean="0"/>
              <a:t> reliability, the degree to which the scorers agree, would be very high because this is a very clear-cut, objective rubric.  The sample full-credit response is simply there to give the scorers an example of the minimum that a student must do in order to earn full credit. Notice that the prompt did not require students to answer with a full sentence, so our sample response gave an example of a sentence fragment.  We provide a MINIMUM full-credit response so that scorers do not get confused and believe that a student must provide complete sentences in order to earn full credit.  This is not always the case – if the prompt were to ask students to write their response in a complete sentence, then that would be one of the things indicated in the scoring rubric as needing to be completed in order to earn full credit.  If it is in the scoring rubric, though, we must be sure that it is clear to the students that this expectation exists.  In other words, our questions must align with our rubric.</a:t>
            </a:r>
            <a:endParaRPr lang="en-US" dirty="0" smtClean="0"/>
          </a:p>
          <a:p>
            <a:endParaRPr lang="en-US" dirty="0"/>
          </a:p>
        </p:txBody>
      </p:sp>
      <p:sp>
        <p:nvSpPr>
          <p:cNvPr id="4" name="Slide Number Placeholder 3"/>
          <p:cNvSpPr>
            <a:spLocks noGrp="1"/>
          </p:cNvSpPr>
          <p:nvPr>
            <p:ph type="sldNum" sz="quarter" idx="10"/>
          </p:nvPr>
        </p:nvSpPr>
        <p:spPr/>
        <p:txBody>
          <a:bodyPr/>
          <a:lstStyle/>
          <a:p>
            <a:fld id="{E153079C-39CB-4102-9BD8-287FA22EABAB}"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28545586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 a moment and</a:t>
            </a:r>
            <a:r>
              <a:rPr lang="en-US" baseline="0" dirty="0" smtClean="0"/>
              <a:t> read the following sample item, taken from a grade 6 social studies class.  [narrator pause]  Note that it asks for two things from the student: Two differences between the communities of hunter-gatherers and the communities of farmers.</a:t>
            </a:r>
            <a:endParaRPr lang="en-US" dirty="0"/>
          </a:p>
        </p:txBody>
      </p:sp>
      <p:sp>
        <p:nvSpPr>
          <p:cNvPr id="4" name="Slide Number Placeholder 3"/>
          <p:cNvSpPr>
            <a:spLocks noGrp="1"/>
          </p:cNvSpPr>
          <p:nvPr>
            <p:ph type="sldNum" sz="quarter" idx="10"/>
          </p:nvPr>
        </p:nvSpPr>
        <p:spPr/>
        <p:txBody>
          <a:bodyPr/>
          <a:lstStyle/>
          <a:p>
            <a:fld id="{E153079C-39CB-4102-9BD8-287FA22EABAB}"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2773497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Justin’s Gap Courses</a:t>
            </a:r>
            <a:endParaRPr lang="en-US" dirty="0"/>
          </a:p>
        </p:txBody>
      </p:sp>
      <p:sp>
        <p:nvSpPr>
          <p:cNvPr id="4" name="Slide Number Placeholder 3"/>
          <p:cNvSpPr>
            <a:spLocks noGrp="1"/>
          </p:cNvSpPr>
          <p:nvPr>
            <p:ph type="sldNum" sz="quarter" idx="10"/>
          </p:nvPr>
        </p:nvSpPr>
        <p:spPr/>
        <p:txBody>
          <a:bodyPr/>
          <a:lstStyle/>
          <a:p>
            <a:fld id="{FB44CE1B-F481-4049-B510-69234A852C80}" type="slidenum">
              <a:rPr lang="en-US" smtClean="0"/>
              <a:t>4</a:t>
            </a:fld>
            <a:endParaRPr lang="en-US"/>
          </a:p>
        </p:txBody>
      </p:sp>
    </p:spTree>
    <p:extLst>
      <p:ext uri="{BB962C8B-B14F-4D97-AF65-F5344CB8AC3E}">
        <p14:creationId xmlns:p14="http://schemas.microsoft.com/office/powerpoint/2010/main" val="5248400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writer used a general scoring rubric.</a:t>
            </a:r>
            <a:r>
              <a:rPr lang="en-US" baseline="0" dirty="0" smtClean="0"/>
              <a:t>  Take a moment and read the descriptions of a 2 point and 1 point score. [narrator pause]</a:t>
            </a:r>
            <a:endParaRPr lang="en-US" dirty="0"/>
          </a:p>
        </p:txBody>
      </p:sp>
      <p:sp>
        <p:nvSpPr>
          <p:cNvPr id="4" name="Slide Number Placeholder 3"/>
          <p:cNvSpPr>
            <a:spLocks noGrp="1"/>
          </p:cNvSpPr>
          <p:nvPr>
            <p:ph type="sldNum" sz="quarter" idx="10"/>
          </p:nvPr>
        </p:nvSpPr>
        <p:spPr/>
        <p:txBody>
          <a:bodyPr/>
          <a:lstStyle/>
          <a:p>
            <a:fld id="{E153079C-39CB-4102-9BD8-287FA22EABAB}"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5494209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a:t>
            </a:r>
            <a:r>
              <a:rPr lang="en-US" baseline="0" dirty="0" smtClean="0"/>
              <a:t> example of a 0 point score.  Take a moment to read over this general rubric. [narrator pause]</a:t>
            </a:r>
            <a:endParaRPr lang="en-US" dirty="0"/>
          </a:p>
        </p:txBody>
      </p:sp>
      <p:sp>
        <p:nvSpPr>
          <p:cNvPr id="4" name="Slide Number Placeholder 3"/>
          <p:cNvSpPr>
            <a:spLocks noGrp="1"/>
          </p:cNvSpPr>
          <p:nvPr>
            <p:ph type="sldNum" sz="quarter" idx="10"/>
          </p:nvPr>
        </p:nvSpPr>
        <p:spPr/>
        <p:txBody>
          <a:bodyPr/>
          <a:lstStyle/>
          <a:p>
            <a:fld id="{E153079C-39CB-4102-9BD8-287FA22EABAB}"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14153504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the sample student</a:t>
            </a:r>
            <a:r>
              <a:rPr lang="en-US" baseline="0" dirty="0" smtClean="0"/>
              <a:t> response provided by the item writer.  Note that this response is written in a voice similar to that of a 6</a:t>
            </a:r>
            <a:r>
              <a:rPr lang="en-US" baseline="30000" dirty="0" smtClean="0"/>
              <a:t>th</a:t>
            </a:r>
            <a:r>
              <a:rPr lang="en-US" baseline="0" dirty="0" smtClean="0"/>
              <a:t> grade student, and contains the minimum amount of information required to earn the full 2 points: Two ways that the hunter-gatherers were different from the farming communities.</a:t>
            </a:r>
            <a:endParaRPr lang="en-US" dirty="0"/>
          </a:p>
        </p:txBody>
      </p:sp>
      <p:sp>
        <p:nvSpPr>
          <p:cNvPr id="4" name="Slide Number Placeholder 3"/>
          <p:cNvSpPr>
            <a:spLocks noGrp="1"/>
          </p:cNvSpPr>
          <p:nvPr>
            <p:ph type="sldNum" sz="quarter" idx="10"/>
          </p:nvPr>
        </p:nvSpPr>
        <p:spPr/>
        <p:txBody>
          <a:bodyPr/>
          <a:lstStyle/>
          <a:p>
            <a:fld id="{E153079C-39CB-4102-9BD8-287FA22EABAB}"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21044401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latin typeface="Arial" pitchFamily="34" charset="0"/>
                <a:cs typeface="Arial" pitchFamily="34" charset="0"/>
              </a:rPr>
              <a:t>Let’s try scoring a few student items, using the rubric provided.  Take a moment and read this item. What score</a:t>
            </a:r>
            <a:r>
              <a:rPr lang="en-US" sz="1200" baseline="0" dirty="0" smtClean="0">
                <a:latin typeface="Arial" pitchFamily="34" charset="0"/>
                <a:cs typeface="Arial" pitchFamily="34" charset="0"/>
              </a:rPr>
              <a:t> would you give this student?  [narrator pause then click]  </a:t>
            </a:r>
            <a:r>
              <a:rPr lang="en-US" sz="1200" dirty="0" smtClean="0">
                <a:latin typeface="Arial" pitchFamily="34" charset="0"/>
                <a:cs typeface="Arial" pitchFamily="34" charset="0"/>
              </a:rPr>
              <a:t>By providing two ways the groups are different (</a:t>
            </a:r>
            <a:r>
              <a:rPr lang="en-US" sz="1200" i="1" dirty="0" smtClean="0">
                <a:latin typeface="Arial" pitchFamily="34" charset="0"/>
                <a:cs typeface="Arial" pitchFamily="34" charset="0"/>
              </a:rPr>
              <a:t>Hunter-gatherers moved around while farmers stayed in one place. Farmers grew and raised their food while hunter-gatherers had to find it or hunt it.</a:t>
            </a:r>
            <a:r>
              <a:rPr lang="en-US" sz="1200" dirty="0" smtClean="0">
                <a:latin typeface="Arial" pitchFamily="34" charset="0"/>
                <a:cs typeface="Arial" pitchFamily="34" charset="0"/>
              </a:rPr>
              <a:t>), this response demonstrates a thorough understanding of the social studies concepts applicable to the prompt.  This student would earn 2 points using our scoring rubric.</a:t>
            </a:r>
            <a:endParaRPr lang="en-US" sz="1200" dirty="0" smtClean="0">
              <a:latin typeface="Arial" pitchFamily="34" charset="0"/>
              <a:ea typeface="ヒラギノ角ゴ ProN W3"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E153079C-39CB-4102-9BD8-287FA22EABAB}"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6368391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latin typeface="Arial" pitchFamily="34" charset="0"/>
                <a:cs typeface="Arial" pitchFamily="34" charset="0"/>
              </a:rPr>
              <a:t>Let’s try scoring a few student items, using the rubric provided.  Take a moment and read this item. What score</a:t>
            </a:r>
            <a:r>
              <a:rPr lang="en-US" sz="1200" baseline="0" dirty="0" smtClean="0">
                <a:latin typeface="Arial" pitchFamily="34" charset="0"/>
                <a:cs typeface="Arial" pitchFamily="34" charset="0"/>
              </a:rPr>
              <a:t> would you give this student?  [narrator pause then click]  </a:t>
            </a:r>
            <a:r>
              <a:rPr lang="en-US" sz="1200" dirty="0" smtClean="0">
                <a:latin typeface="Arial" pitchFamily="34" charset="0"/>
                <a:cs typeface="Arial" pitchFamily="34" charset="0"/>
              </a:rPr>
              <a:t>By providing two ways the groups are different (</a:t>
            </a:r>
            <a:r>
              <a:rPr lang="en-US" sz="1200" i="1" dirty="0" smtClean="0">
                <a:latin typeface="Arial" pitchFamily="34" charset="0"/>
                <a:cs typeface="Arial" pitchFamily="34" charset="0"/>
              </a:rPr>
              <a:t>Hunter-gatherers moved around while farmers stayed in one place. Farmers grew and raised their food while hunter-gatherers had to find it or hunt it.</a:t>
            </a:r>
            <a:r>
              <a:rPr lang="en-US" sz="1200" dirty="0" smtClean="0">
                <a:latin typeface="Arial" pitchFamily="34" charset="0"/>
                <a:cs typeface="Arial" pitchFamily="34" charset="0"/>
              </a:rPr>
              <a:t>), this response demonstrates a thorough understanding of the social studies concepts applicable to the prompt.  This student would earn 2 points using our scoring rubric.</a:t>
            </a:r>
            <a:endParaRPr lang="en-US" sz="1200" dirty="0" smtClean="0">
              <a:latin typeface="Arial" pitchFamily="34" charset="0"/>
              <a:ea typeface="ヒラギノ角ゴ ProN W3"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E153079C-39CB-4102-9BD8-287FA22EABAB}"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38099282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How about this one?  [narrator pause then click] </a:t>
            </a:r>
            <a:r>
              <a:rPr lang="en-US" sz="1200" dirty="0" smtClean="0">
                <a:latin typeface="Arial" pitchFamily="34" charset="0"/>
                <a:cs typeface="Arial" pitchFamily="34" charset="0"/>
              </a:rPr>
              <a:t>This response demonstrates an incomplete understanding of the social studies concepts applicable to the prompt because it is only partially correct. While the student provides two ways the communities are different; only one is correct (</a:t>
            </a:r>
            <a:r>
              <a:rPr lang="en-US" sz="1200" i="1" dirty="0" smtClean="0">
                <a:latin typeface="Arial" pitchFamily="34" charset="0"/>
                <a:cs typeface="Arial" pitchFamily="34" charset="0"/>
              </a:rPr>
              <a:t>Farmers lived in one place while hunter-gatherers moved from place to place</a:t>
            </a:r>
            <a:r>
              <a:rPr lang="en-US" sz="1200" dirty="0" smtClean="0">
                <a:latin typeface="Arial" pitchFamily="34" charset="0"/>
                <a:cs typeface="Arial" pitchFamily="34" charset="0"/>
              </a:rPr>
              <a:t>). The other idea presented is inaccurate (</a:t>
            </a:r>
            <a:r>
              <a:rPr lang="en-US" sz="1200" i="1" dirty="0" smtClean="0">
                <a:latin typeface="Arial" pitchFamily="34" charset="0"/>
                <a:cs typeface="Arial" pitchFamily="34" charset="0"/>
              </a:rPr>
              <a:t>Since farmers lived in one place, they sometimes worked together while hunter-gatherers usually worked by themselves</a:t>
            </a:r>
            <a:r>
              <a:rPr lang="en-US" sz="1200" dirty="0" smtClean="0">
                <a:latin typeface="Arial" pitchFamily="34" charset="0"/>
                <a:cs typeface="Arial" pitchFamily="34" charset="0"/>
              </a:rPr>
              <a:t>).  Thus, this student only receives partial</a:t>
            </a:r>
            <a:r>
              <a:rPr lang="en-US" sz="1200" baseline="0" dirty="0" smtClean="0">
                <a:latin typeface="Arial" pitchFamily="34" charset="0"/>
                <a:cs typeface="Arial" pitchFamily="34" charset="0"/>
              </a:rPr>
              <a:t> credit.</a:t>
            </a:r>
            <a:endParaRPr lang="en-US" sz="1200" dirty="0" smtClean="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E153079C-39CB-4102-9BD8-287FA22EABAB}"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19585358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How about this one?  [narrator pause then click] </a:t>
            </a:r>
            <a:r>
              <a:rPr lang="en-US" sz="1200" dirty="0" smtClean="0">
                <a:latin typeface="Arial" pitchFamily="34" charset="0"/>
                <a:cs typeface="Arial" pitchFamily="34" charset="0"/>
              </a:rPr>
              <a:t>This response demonstrates an incomplete understanding of the social studies concepts applicable to the prompt because it is only partially correct. While the student provides two ways the communities are different; only one is correct (</a:t>
            </a:r>
            <a:r>
              <a:rPr lang="en-US" sz="1200" i="1" dirty="0" smtClean="0">
                <a:latin typeface="Arial" pitchFamily="34" charset="0"/>
                <a:cs typeface="Arial" pitchFamily="34" charset="0"/>
              </a:rPr>
              <a:t>Farmers lived in one place while hunter-gatherers moved from place to place</a:t>
            </a:r>
            <a:r>
              <a:rPr lang="en-US" sz="1200" dirty="0" smtClean="0">
                <a:latin typeface="Arial" pitchFamily="34" charset="0"/>
                <a:cs typeface="Arial" pitchFamily="34" charset="0"/>
              </a:rPr>
              <a:t>). The other idea presented is inaccurate (</a:t>
            </a:r>
            <a:r>
              <a:rPr lang="en-US" sz="1200" i="1" dirty="0" smtClean="0">
                <a:latin typeface="Arial" pitchFamily="34" charset="0"/>
                <a:cs typeface="Arial" pitchFamily="34" charset="0"/>
              </a:rPr>
              <a:t>Since farmers lived in one place, they sometimes worked together while hunter-gatherers usually worked by themselves</a:t>
            </a:r>
            <a:r>
              <a:rPr lang="en-US" sz="1200" dirty="0" smtClean="0">
                <a:latin typeface="Arial" pitchFamily="34" charset="0"/>
                <a:cs typeface="Arial" pitchFamily="34" charset="0"/>
              </a:rPr>
              <a:t>).  Thus, this student only receives partial</a:t>
            </a:r>
            <a:r>
              <a:rPr lang="en-US" sz="1200" baseline="0" dirty="0" smtClean="0">
                <a:latin typeface="Arial" pitchFamily="34" charset="0"/>
                <a:cs typeface="Arial" pitchFamily="34" charset="0"/>
              </a:rPr>
              <a:t> credit.</a:t>
            </a:r>
            <a:endParaRPr lang="en-US" sz="1200" dirty="0" smtClean="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E153079C-39CB-4102-9BD8-287FA22EABAB}"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20251917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Let’s look at another student response.  [narrator pause,</a:t>
            </a:r>
            <a:r>
              <a:rPr lang="en-US" baseline="0" dirty="0" smtClean="0"/>
              <a:t> then click]. </a:t>
            </a:r>
            <a:r>
              <a:rPr lang="en-US" sz="1200" dirty="0" smtClean="0">
                <a:latin typeface="Arial" pitchFamily="34" charset="0"/>
                <a:cs typeface="Arial" pitchFamily="34" charset="0"/>
              </a:rPr>
              <a:t>This response demonstrates an incomplete understanding of the social studies concepts applicable to the prompt because only one acceptable difference is provided (</a:t>
            </a:r>
            <a:r>
              <a:rPr lang="en-US" sz="1200" i="1" dirty="0" smtClean="0">
                <a:latin typeface="Arial" pitchFamily="34" charset="0"/>
                <a:cs typeface="Arial" pitchFamily="34" charset="0"/>
              </a:rPr>
              <a:t>Hunter-gatherers had to search for their food while farmers planted and harvested their food.</a:t>
            </a:r>
            <a:r>
              <a:rPr lang="en-US" sz="1200" dirty="0" smtClean="0">
                <a:latin typeface="Arial" pitchFamily="34" charset="0"/>
                <a:cs typeface="Arial" pitchFamily="34" charset="0"/>
              </a:rPr>
              <a:t>).</a:t>
            </a:r>
          </a:p>
          <a:p>
            <a:endParaRPr lang="en-US" dirty="0"/>
          </a:p>
        </p:txBody>
      </p:sp>
      <p:sp>
        <p:nvSpPr>
          <p:cNvPr id="4" name="Slide Number Placeholder 3"/>
          <p:cNvSpPr>
            <a:spLocks noGrp="1"/>
          </p:cNvSpPr>
          <p:nvPr>
            <p:ph type="sldNum" sz="quarter" idx="10"/>
          </p:nvPr>
        </p:nvSpPr>
        <p:spPr/>
        <p:txBody>
          <a:bodyPr/>
          <a:lstStyle/>
          <a:p>
            <a:fld id="{E153079C-39CB-4102-9BD8-287FA22EABAB}"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35077185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Let’s look at another student response.  [narrator pause,</a:t>
            </a:r>
            <a:r>
              <a:rPr lang="en-US" baseline="0" dirty="0" smtClean="0"/>
              <a:t> then click]. </a:t>
            </a:r>
            <a:r>
              <a:rPr lang="en-US" sz="1200" dirty="0" smtClean="0">
                <a:latin typeface="Arial" pitchFamily="34" charset="0"/>
                <a:cs typeface="Arial" pitchFamily="34" charset="0"/>
              </a:rPr>
              <a:t>This response demonstrates an incomplete understanding of the social studies concepts applicable to the prompt because only one acceptable difference is provided (</a:t>
            </a:r>
            <a:r>
              <a:rPr lang="en-US" sz="1200" i="1" dirty="0" smtClean="0">
                <a:latin typeface="Arial" pitchFamily="34" charset="0"/>
                <a:cs typeface="Arial" pitchFamily="34" charset="0"/>
              </a:rPr>
              <a:t>Hunter-gatherers had to search for their food while farmers planted and harvested their food.</a:t>
            </a:r>
            <a:r>
              <a:rPr lang="en-US" sz="1200" dirty="0" smtClean="0">
                <a:latin typeface="Arial" pitchFamily="34" charset="0"/>
                <a:cs typeface="Arial" pitchFamily="34" charset="0"/>
              </a:rPr>
              <a:t>).</a:t>
            </a:r>
          </a:p>
          <a:p>
            <a:endParaRPr lang="en-US" dirty="0"/>
          </a:p>
        </p:txBody>
      </p:sp>
      <p:sp>
        <p:nvSpPr>
          <p:cNvPr id="4" name="Slide Number Placeholder 3"/>
          <p:cNvSpPr>
            <a:spLocks noGrp="1"/>
          </p:cNvSpPr>
          <p:nvPr>
            <p:ph type="sldNum" sz="quarter" idx="10"/>
          </p:nvPr>
        </p:nvSpPr>
        <p:spPr/>
        <p:txBody>
          <a:bodyPr/>
          <a:lstStyle/>
          <a:p>
            <a:fld id="{E153079C-39CB-4102-9BD8-287FA22EABAB}"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13454469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Arial" pitchFamily="34" charset="0"/>
                <a:cs typeface="Arial" pitchFamily="34" charset="0"/>
              </a:rPr>
              <a:t>What</a:t>
            </a:r>
            <a:r>
              <a:rPr lang="en-US" sz="1200" baseline="0" dirty="0" smtClean="0">
                <a:latin typeface="Arial" pitchFamily="34" charset="0"/>
                <a:cs typeface="Arial" pitchFamily="34" charset="0"/>
              </a:rPr>
              <a:t> score would you give this student response?  [narrator pause then click]  </a:t>
            </a:r>
            <a:r>
              <a:rPr lang="en-US" sz="1200" dirty="0" smtClean="0">
                <a:latin typeface="Arial" pitchFamily="34" charset="0"/>
                <a:cs typeface="Arial" pitchFamily="34" charset="0"/>
              </a:rPr>
              <a:t>The response does not demonstrate an understanding of the social studies concepts applicable to the prompt. The student’s response lacks sufficient information to determine the student’s understanding,</a:t>
            </a:r>
            <a:r>
              <a:rPr lang="en-US" sz="1200" baseline="0" dirty="0" smtClean="0">
                <a:latin typeface="Arial" pitchFamily="34" charset="0"/>
                <a:cs typeface="Arial" pitchFamily="34" charset="0"/>
              </a:rPr>
              <a:t> so the student receives no credit.</a:t>
            </a:r>
          </a:p>
          <a:p>
            <a:endParaRPr lang="en-US" sz="1200" baseline="0" dirty="0" smtClean="0">
              <a:latin typeface="Arial" pitchFamily="34" charset="0"/>
              <a:cs typeface="Arial" pitchFamily="34" charset="0"/>
            </a:endParaRPr>
          </a:p>
          <a:p>
            <a:r>
              <a:rPr lang="en-US" sz="1200" baseline="0" dirty="0" smtClean="0">
                <a:latin typeface="Arial" pitchFamily="34" charset="0"/>
                <a:cs typeface="Arial" pitchFamily="34" charset="0"/>
              </a:rPr>
              <a:t>Notice how, with a well-written item, the students are clear on their expectations, and the scorers are clear on how to score the item equitably and consistently.  Because our test items will be used across multiple districts, and will be scored by teachers with a variety of backgrounds and educational experiences, the items and scoring rubrics need to clearly convey expectations to students and teachers.</a:t>
            </a:r>
            <a:endParaRPr lang="en-US" dirty="0"/>
          </a:p>
        </p:txBody>
      </p:sp>
      <p:sp>
        <p:nvSpPr>
          <p:cNvPr id="4" name="Slide Number Placeholder 3"/>
          <p:cNvSpPr>
            <a:spLocks noGrp="1"/>
          </p:cNvSpPr>
          <p:nvPr>
            <p:ph type="sldNum" sz="quarter" idx="10"/>
          </p:nvPr>
        </p:nvSpPr>
        <p:spPr/>
        <p:txBody>
          <a:bodyPr/>
          <a:lstStyle/>
          <a:p>
            <a:fld id="{E153079C-39CB-4102-9BD8-287FA22EABAB}"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1529439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4CE1B-F481-4049-B510-69234A852C80}" type="slidenum">
              <a:rPr lang="en-US" smtClean="0"/>
              <a:t>7</a:t>
            </a:fld>
            <a:endParaRPr lang="en-US"/>
          </a:p>
        </p:txBody>
      </p:sp>
    </p:spTree>
    <p:extLst>
      <p:ext uri="{BB962C8B-B14F-4D97-AF65-F5344CB8AC3E}">
        <p14:creationId xmlns:p14="http://schemas.microsoft.com/office/powerpoint/2010/main" val="36053458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Arial" pitchFamily="34" charset="0"/>
                <a:cs typeface="Arial" pitchFamily="34" charset="0"/>
              </a:rPr>
              <a:t>What</a:t>
            </a:r>
            <a:r>
              <a:rPr lang="en-US" sz="1200" baseline="0" dirty="0" smtClean="0">
                <a:latin typeface="Arial" pitchFamily="34" charset="0"/>
                <a:cs typeface="Arial" pitchFamily="34" charset="0"/>
              </a:rPr>
              <a:t> score would you give this student response?  [narrator pause then click]  </a:t>
            </a:r>
            <a:r>
              <a:rPr lang="en-US" sz="1200" dirty="0" smtClean="0">
                <a:latin typeface="Arial" pitchFamily="34" charset="0"/>
                <a:cs typeface="Arial" pitchFamily="34" charset="0"/>
              </a:rPr>
              <a:t>The response does not demonstrate an understanding of the social studies concepts applicable to the prompt. The student’s response lacks sufficient information to determine the student’s understanding,</a:t>
            </a:r>
            <a:r>
              <a:rPr lang="en-US" sz="1200" baseline="0" dirty="0" smtClean="0">
                <a:latin typeface="Arial" pitchFamily="34" charset="0"/>
                <a:cs typeface="Arial" pitchFamily="34" charset="0"/>
              </a:rPr>
              <a:t> so the student receives no credit.</a:t>
            </a:r>
          </a:p>
          <a:p>
            <a:endParaRPr lang="en-US" sz="1200" baseline="0" dirty="0" smtClean="0">
              <a:latin typeface="Arial" pitchFamily="34" charset="0"/>
              <a:cs typeface="Arial" pitchFamily="34" charset="0"/>
            </a:endParaRPr>
          </a:p>
          <a:p>
            <a:r>
              <a:rPr lang="en-US" sz="1200" baseline="0" dirty="0" smtClean="0">
                <a:latin typeface="Arial" pitchFamily="34" charset="0"/>
                <a:cs typeface="Arial" pitchFamily="34" charset="0"/>
              </a:rPr>
              <a:t>Notice how, with a well-written item, the students are clear on their expectations, and the scorers are clear on how to score the item equitably and consistently.  Because our test items will be used across multiple districts, and will be scored by teachers with a variety of backgrounds and educational experiences, the items and scoring rubrics need to clearly convey expectations to students and teachers.</a:t>
            </a:r>
            <a:endParaRPr lang="en-US" dirty="0"/>
          </a:p>
        </p:txBody>
      </p:sp>
      <p:sp>
        <p:nvSpPr>
          <p:cNvPr id="4" name="Slide Number Placeholder 3"/>
          <p:cNvSpPr>
            <a:spLocks noGrp="1"/>
          </p:cNvSpPr>
          <p:nvPr>
            <p:ph type="sldNum" sz="quarter" idx="10"/>
          </p:nvPr>
        </p:nvSpPr>
        <p:spPr/>
        <p:txBody>
          <a:bodyPr/>
          <a:lstStyle/>
          <a:p>
            <a:fld id="{E153079C-39CB-4102-9BD8-287FA22EABAB}"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18014130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 contrast to short-answer items, extended response items are open-ended and should require one or more paragraphs for the student to correctly respond.  Students will respond to items in their own words and response time should be approximately 10-20 minutes.  Item writers must also provide a rubric for scorers.  We will talk in greater</a:t>
            </a:r>
            <a:r>
              <a:rPr lang="en-US" baseline="0" dirty="0" smtClean="0"/>
              <a:t> detail later in this course about developing scoring rubrics and ensuring alignment of items to rubrics.</a:t>
            </a:r>
            <a:endParaRPr lang="en-US" dirty="0"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1332F85-E9C3-4739-9253-55C649951BE5}" type="slidenum">
              <a:rPr lang="en-US" smtClean="0">
                <a:latin typeface="Calibri" panose="020F0502020204030204" pitchFamily="34" charset="0"/>
              </a:rPr>
              <a:pPr/>
              <a:t>37</a:t>
            </a:fld>
            <a:endParaRPr lang="en-US" smtClean="0">
              <a:latin typeface="Calibri" panose="020F0502020204030204" pitchFamily="34" charset="0"/>
            </a:endParaRPr>
          </a:p>
        </p:txBody>
      </p:sp>
    </p:spTree>
    <p:extLst>
      <p:ext uri="{BB962C8B-B14F-4D97-AF65-F5344CB8AC3E}">
        <p14:creationId xmlns:p14="http://schemas.microsoft.com/office/powerpoint/2010/main" val="40735934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a:t>
            </a:r>
            <a:r>
              <a:rPr lang="en-US" baseline="0" dirty="0" smtClean="0"/>
              <a:t> sample extended response question from a physical education class.  This is a 4-point question, and note that there are 4 actions that the students are asked to take:</a:t>
            </a:r>
          </a:p>
          <a:p>
            <a:pPr marL="228600" indent="-228600">
              <a:buAutoNum type="arabicPeriod"/>
            </a:pPr>
            <a:r>
              <a:rPr lang="en-US" baseline="0" dirty="0" smtClean="0"/>
              <a:t>Identify an appropriate defensive strategy</a:t>
            </a:r>
          </a:p>
          <a:p>
            <a:pPr marL="228600" indent="-228600">
              <a:buAutoNum type="arabicPeriod"/>
            </a:pPr>
            <a:r>
              <a:rPr lang="en-US" baseline="0" dirty="0" smtClean="0"/>
              <a:t>Justify why that strategy would be beneficial</a:t>
            </a:r>
          </a:p>
          <a:p>
            <a:pPr marL="228600" indent="-228600">
              <a:buAutoNum type="arabicPeriod"/>
            </a:pPr>
            <a:r>
              <a:rPr lang="en-US" baseline="0" dirty="0" smtClean="0"/>
              <a:t>Explain their reasoning</a:t>
            </a:r>
          </a:p>
          <a:p>
            <a:pPr marL="228600" indent="-228600">
              <a:buAutoNum type="arabicPeriod"/>
            </a:pPr>
            <a:r>
              <a:rPr lang="en-US" baseline="0" dirty="0" smtClean="0"/>
              <a:t>Diagram the set-up on the field</a:t>
            </a:r>
          </a:p>
          <a:p>
            <a:pPr marL="228600" indent="-228600">
              <a:buAutoNum type="arabicPeriod"/>
            </a:pPr>
            <a:endParaRPr lang="en-US" baseline="0" dirty="0" smtClean="0"/>
          </a:p>
          <a:p>
            <a:pPr marL="0" indent="0">
              <a:buNone/>
            </a:pPr>
            <a:r>
              <a:rPr lang="en-US" baseline="0" dirty="0" smtClean="0"/>
              <a:t>A sample rubric could break up each of these four to be worth 1 point, so that, for full credit, the student would correctly complete all 4 steps.  For 3 points, the student would correctly complete 3 of the 4 steps, etc.  </a:t>
            </a:r>
            <a:endParaRPr lang="en-US" dirty="0"/>
          </a:p>
        </p:txBody>
      </p:sp>
      <p:sp>
        <p:nvSpPr>
          <p:cNvPr id="4" name="Slide Number Placeholder 3"/>
          <p:cNvSpPr>
            <a:spLocks noGrp="1"/>
          </p:cNvSpPr>
          <p:nvPr>
            <p:ph type="sldNum" sz="quarter" idx="10"/>
          </p:nvPr>
        </p:nvSpPr>
        <p:spPr/>
        <p:txBody>
          <a:bodyPr/>
          <a:lstStyle/>
          <a:p>
            <a:fld id="{E153079C-39CB-4102-9BD8-287FA22EABAB}" type="slidenum">
              <a:rPr lang="en-US" smtClean="0"/>
              <a:pPr/>
              <a:t>38</a:t>
            </a:fld>
            <a:endParaRPr lang="en-US"/>
          </a:p>
        </p:txBody>
      </p:sp>
    </p:spTree>
    <p:extLst>
      <p:ext uri="{BB962C8B-B14F-4D97-AF65-F5344CB8AC3E}">
        <p14:creationId xmlns:p14="http://schemas.microsoft.com/office/powerpoint/2010/main" val="7327274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160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AF1E3C8-EE40-4CEB-A87C-ABAF221EB3DB}" type="slidenum">
              <a:rPr lang="en-US">
                <a:solidFill>
                  <a:prstClr val="black"/>
                </a:solidFill>
                <a:latin typeface="Calibri" panose="020F0502020204030204" pitchFamily="34" charset="0"/>
              </a:rPr>
              <a:pPr/>
              <a:t>39</a:t>
            </a:fld>
            <a:endParaRPr lang="en-US">
              <a:solidFill>
                <a:prstClr val="black"/>
              </a:solidFill>
              <a:latin typeface="Calibri" panose="020F0502020204030204" pitchFamily="34" charset="0"/>
            </a:endParaRPr>
          </a:p>
        </p:txBody>
      </p:sp>
    </p:spTree>
    <p:extLst>
      <p:ext uri="{BB962C8B-B14F-4D97-AF65-F5344CB8AC3E}">
        <p14:creationId xmlns:p14="http://schemas.microsoft.com/office/powerpoint/2010/main" val="10799073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Constructed</a:t>
            </a:r>
            <a:r>
              <a:rPr lang="en-US" baseline="0" dirty="0" smtClean="0"/>
              <a:t> Response Rubric Template</a:t>
            </a:r>
            <a:endParaRPr lang="en-US" dirty="0" smtClean="0"/>
          </a:p>
        </p:txBody>
      </p:sp>
      <p:sp>
        <p:nvSpPr>
          <p:cNvPr id="159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127F503-47BA-4242-99D4-09CE02D1D5CF}" type="slidenum">
              <a:rPr lang="en-US">
                <a:latin typeface="Calibri" panose="020F0502020204030204" pitchFamily="34" charset="0"/>
              </a:rPr>
              <a:pPr/>
              <a:t>40</a:t>
            </a:fld>
            <a:endParaRPr lang="en-US">
              <a:latin typeface="Calibri" panose="020F0502020204030204" pitchFamily="34" charset="0"/>
            </a:endParaRPr>
          </a:p>
        </p:txBody>
      </p:sp>
    </p:spTree>
    <p:extLst>
      <p:ext uri="{BB962C8B-B14F-4D97-AF65-F5344CB8AC3E}">
        <p14:creationId xmlns:p14="http://schemas.microsoft.com/office/powerpoint/2010/main" val="22485848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Performance</a:t>
            </a:r>
            <a:r>
              <a:rPr lang="en-US" baseline="0" dirty="0" smtClean="0"/>
              <a:t> Based Test Item Example</a:t>
            </a:r>
            <a:endParaRPr lang="en-US" dirty="0" smtClean="0"/>
          </a:p>
        </p:txBody>
      </p:sp>
      <p:sp>
        <p:nvSpPr>
          <p:cNvPr id="158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8DD5783-9E6F-439F-A3A3-B1CC7ACB2713}" type="slidenum">
              <a:rPr lang="en-US">
                <a:solidFill>
                  <a:prstClr val="black"/>
                </a:solidFill>
                <a:latin typeface="Calibri" panose="020F0502020204030204" pitchFamily="34" charset="0"/>
              </a:rPr>
              <a:pPr/>
              <a:t>41</a:t>
            </a:fld>
            <a:endParaRPr lang="en-US">
              <a:solidFill>
                <a:prstClr val="black"/>
              </a:solidFill>
              <a:latin typeface="Calibri" panose="020F0502020204030204" pitchFamily="34" charset="0"/>
            </a:endParaRPr>
          </a:p>
        </p:txBody>
      </p:sp>
    </p:spTree>
    <p:extLst>
      <p:ext uri="{BB962C8B-B14F-4D97-AF65-F5344CB8AC3E}">
        <p14:creationId xmlns:p14="http://schemas.microsoft.com/office/powerpoint/2010/main" val="38917755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of the heavy emphasis on communication, world languages has two additional types of items that could</a:t>
            </a:r>
            <a:r>
              <a:rPr lang="en-US" baseline="0" dirty="0" smtClean="0"/>
              <a:t> be included on an assessment.  As you can see, because of equipment requirements, these types of items only lend themselves to computer-based administrations.</a:t>
            </a:r>
            <a:endParaRPr lang="en-US" dirty="0"/>
          </a:p>
        </p:txBody>
      </p:sp>
      <p:sp>
        <p:nvSpPr>
          <p:cNvPr id="4" name="Slide Number Placeholder 3"/>
          <p:cNvSpPr>
            <a:spLocks noGrp="1"/>
          </p:cNvSpPr>
          <p:nvPr>
            <p:ph type="sldNum" sz="quarter" idx="10"/>
          </p:nvPr>
        </p:nvSpPr>
        <p:spPr/>
        <p:txBody>
          <a:bodyPr/>
          <a:lstStyle/>
          <a:p>
            <a:fld id="{E153079C-39CB-4102-9BD8-287FA22EABAB}" type="slidenum">
              <a:rPr lang="en-US" smtClean="0"/>
              <a:pPr/>
              <a:t>42</a:t>
            </a:fld>
            <a:endParaRPr lang="en-US"/>
          </a:p>
        </p:txBody>
      </p:sp>
    </p:spTree>
    <p:extLst>
      <p:ext uri="{BB962C8B-B14F-4D97-AF65-F5344CB8AC3E}">
        <p14:creationId xmlns:p14="http://schemas.microsoft.com/office/powerpoint/2010/main" val="40809011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module,</a:t>
            </a:r>
            <a:r>
              <a:rPr lang="en-US" baseline="0" dirty="0" smtClean="0"/>
              <a:t> we will cover cognitive complexity levels, which, in Florida, uses Norman Webb’s Depth of Knowledge, also referred to as D.O.K.</a:t>
            </a:r>
            <a:endParaRPr lang="en-US" dirty="0"/>
          </a:p>
        </p:txBody>
      </p:sp>
      <p:sp>
        <p:nvSpPr>
          <p:cNvPr id="4" name="Slide Number Placeholder 3"/>
          <p:cNvSpPr>
            <a:spLocks noGrp="1"/>
          </p:cNvSpPr>
          <p:nvPr>
            <p:ph type="sldNum" sz="quarter" idx="10"/>
          </p:nvPr>
        </p:nvSpPr>
        <p:spPr/>
        <p:txBody>
          <a:bodyPr/>
          <a:lstStyle/>
          <a:p>
            <a:fld id="{E153079C-39CB-4102-9BD8-287FA22EABAB}"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36333191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Webb’s DOK Wheel</a:t>
            </a:r>
            <a:endParaRPr lang="en-US" dirty="0"/>
          </a:p>
        </p:txBody>
      </p:sp>
      <p:sp>
        <p:nvSpPr>
          <p:cNvPr id="4" name="Slide Number Placeholder 3"/>
          <p:cNvSpPr>
            <a:spLocks noGrp="1"/>
          </p:cNvSpPr>
          <p:nvPr>
            <p:ph type="sldNum" sz="quarter" idx="10"/>
          </p:nvPr>
        </p:nvSpPr>
        <p:spPr/>
        <p:txBody>
          <a:bodyPr/>
          <a:lstStyle/>
          <a:p>
            <a:fld id="{E153079C-39CB-4102-9BD8-287FA22EABAB}"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13237720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 at this sample item.  What cognitive complexity level do you think it is? [Narrator pause].  [Narrator</a:t>
            </a:r>
            <a:r>
              <a:rPr lang="en-US" baseline="0" dirty="0" smtClean="0"/>
              <a:t> click] If you said low complexity, that is correct.  This is a simple recall item, requiring students to look at the photograph and identify the cloud type.  This is a concrete question, with a context identical to that used during instruction – students are shown photos of different cloud types.</a:t>
            </a:r>
            <a:endParaRPr lang="en-US" dirty="0"/>
          </a:p>
        </p:txBody>
      </p:sp>
      <p:sp>
        <p:nvSpPr>
          <p:cNvPr id="4" name="Slide Number Placeholder 3"/>
          <p:cNvSpPr>
            <a:spLocks noGrp="1"/>
          </p:cNvSpPr>
          <p:nvPr>
            <p:ph type="sldNum" sz="quarter" idx="10"/>
          </p:nvPr>
        </p:nvSpPr>
        <p:spPr/>
        <p:txBody>
          <a:bodyPr/>
          <a:lstStyle/>
          <a:p>
            <a:fld id="{E153079C-39CB-4102-9BD8-287FA22EABAB}"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2399161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a:t>
            </a:r>
            <a:r>
              <a:rPr lang="en-US" baseline="0" dirty="0" smtClean="0"/>
              <a:t> to </a:t>
            </a:r>
            <a:r>
              <a:rPr lang="en-US" baseline="0" dirty="0" err="1" smtClean="0"/>
              <a:t>Cpalms</a:t>
            </a:r>
            <a:r>
              <a:rPr lang="en-US" baseline="0" dirty="0" smtClean="0"/>
              <a:t> </a:t>
            </a:r>
          </a:p>
          <a:p>
            <a:endParaRPr lang="en-US" baseline="0" dirty="0" smtClean="0"/>
          </a:p>
          <a:p>
            <a:r>
              <a:rPr lang="en-US" baseline="0" dirty="0" smtClean="0"/>
              <a:t>Mention that if you are an Osceola teacher working with Justin on Gap Courses, then it goes straight from benchmark analysis to test blueprint development.  But it’s a modified test blueprint that contains parts of what would be included in a full blown item spec document but not everything.  </a:t>
            </a:r>
            <a:endParaRPr lang="en-US" dirty="0"/>
          </a:p>
        </p:txBody>
      </p:sp>
      <p:sp>
        <p:nvSpPr>
          <p:cNvPr id="4" name="Slide Number Placeholder 3"/>
          <p:cNvSpPr>
            <a:spLocks noGrp="1"/>
          </p:cNvSpPr>
          <p:nvPr>
            <p:ph type="sldNum" sz="quarter" idx="10"/>
          </p:nvPr>
        </p:nvSpPr>
        <p:spPr/>
        <p:txBody>
          <a:bodyPr/>
          <a:lstStyle/>
          <a:p>
            <a:fld id="{FB44CE1B-F481-4049-B510-69234A852C80}" type="slidenum">
              <a:rPr lang="en-US" smtClean="0"/>
              <a:t>8</a:t>
            </a:fld>
            <a:endParaRPr lang="en-US"/>
          </a:p>
        </p:txBody>
      </p:sp>
    </p:spTree>
    <p:extLst>
      <p:ext uri="{BB962C8B-B14F-4D97-AF65-F5344CB8AC3E}">
        <p14:creationId xmlns:p14="http://schemas.microsoft.com/office/powerpoint/2010/main" val="25183193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 at this sample item.  What cognitive complexity level do you think it is? [Narrator pause].  [Narrator</a:t>
            </a:r>
            <a:r>
              <a:rPr lang="en-US" baseline="0" dirty="0" smtClean="0"/>
              <a:t> click] If you said low complexity, that is correct.  This is a simple recall item, requiring students to look at the photograph and identify the cloud type.  This is a concrete question, with a context identical to that used during instruction – students are shown photos of different cloud types.</a:t>
            </a:r>
            <a:endParaRPr lang="en-US" dirty="0"/>
          </a:p>
        </p:txBody>
      </p:sp>
      <p:sp>
        <p:nvSpPr>
          <p:cNvPr id="4" name="Slide Number Placeholder 3"/>
          <p:cNvSpPr>
            <a:spLocks noGrp="1"/>
          </p:cNvSpPr>
          <p:nvPr>
            <p:ph type="sldNum" sz="quarter" idx="10"/>
          </p:nvPr>
        </p:nvSpPr>
        <p:spPr/>
        <p:txBody>
          <a:bodyPr/>
          <a:lstStyle/>
          <a:p>
            <a:fld id="{E153079C-39CB-4102-9BD8-287FA22EABAB}"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13192599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try another example item.  What cognitive complexity level do you think this</a:t>
            </a:r>
            <a:r>
              <a:rPr lang="en-US" baseline="0" dirty="0" smtClean="0"/>
              <a:t> is?  [Narrator pause &amp; then click after pause].  If you said High Complexity, you were correct.  This item requires students to use their knowledge of drafting, while making decisions about structural changes that need to be made in order to convert the floor plan from a residential home into a bed-and-breakfast.  It is abstract, in that students need to think about the design needs of one type of facility, compared to another, and then translate the floor plan accordingly.</a:t>
            </a:r>
            <a:endParaRPr lang="en-US" dirty="0"/>
          </a:p>
        </p:txBody>
      </p:sp>
      <p:sp>
        <p:nvSpPr>
          <p:cNvPr id="4" name="Slide Number Placeholder 3"/>
          <p:cNvSpPr>
            <a:spLocks noGrp="1"/>
          </p:cNvSpPr>
          <p:nvPr>
            <p:ph type="sldNum" sz="quarter" idx="10"/>
          </p:nvPr>
        </p:nvSpPr>
        <p:spPr/>
        <p:txBody>
          <a:bodyPr/>
          <a:lstStyle/>
          <a:p>
            <a:fld id="{E153079C-39CB-4102-9BD8-287FA22EABAB}"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29920858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try another example item.  What cognitive complexity level do you think this</a:t>
            </a:r>
            <a:r>
              <a:rPr lang="en-US" baseline="0" dirty="0" smtClean="0"/>
              <a:t> is?  [Narrator pause &amp; then click after pause].  If you said High Complexity, you were correct.  This item requires students to use their knowledge of drafting, while making decisions about structural changes that need to be made in order to convert the floor plan from a residential home into a bed-and-breakfast.  It is abstract, in that students need to think about the design needs of one type of facility, compared to another, and then translate the floor plan accordingly.</a:t>
            </a:r>
            <a:endParaRPr lang="en-US" dirty="0"/>
          </a:p>
        </p:txBody>
      </p:sp>
      <p:sp>
        <p:nvSpPr>
          <p:cNvPr id="4" name="Slide Number Placeholder 3"/>
          <p:cNvSpPr>
            <a:spLocks noGrp="1"/>
          </p:cNvSpPr>
          <p:nvPr>
            <p:ph type="sldNum" sz="quarter" idx="10"/>
          </p:nvPr>
        </p:nvSpPr>
        <p:spPr/>
        <p:txBody>
          <a:bodyPr/>
          <a:lstStyle/>
          <a:p>
            <a:fld id="{E153079C-39CB-4102-9BD8-287FA22EABAB}"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2390177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our final example.  What</a:t>
            </a:r>
            <a:r>
              <a:rPr lang="en-US" baseline="0" dirty="0" smtClean="0"/>
              <a:t> cognitive complexity level do you think this is?  [Narrator pause, then click]  In this case, the type of information involved is the PRINCIPLE related to the rock displacing water equivalent to the volume of the rock.  This illustration is probably similar to illustrations used during instruction, thus the context is similar or parallel to instruction.  This is a moderate complexity item.  </a:t>
            </a:r>
            <a:endParaRPr lang="en-US" dirty="0"/>
          </a:p>
        </p:txBody>
      </p:sp>
      <p:sp>
        <p:nvSpPr>
          <p:cNvPr id="4" name="Slide Number Placeholder 3"/>
          <p:cNvSpPr>
            <a:spLocks noGrp="1"/>
          </p:cNvSpPr>
          <p:nvPr>
            <p:ph type="sldNum" sz="quarter" idx="10"/>
          </p:nvPr>
        </p:nvSpPr>
        <p:spPr/>
        <p:txBody>
          <a:bodyPr/>
          <a:lstStyle/>
          <a:p>
            <a:fld id="{E153079C-39CB-4102-9BD8-287FA22EABAB}"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10946857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our final example.  What</a:t>
            </a:r>
            <a:r>
              <a:rPr lang="en-US" baseline="0" dirty="0" smtClean="0"/>
              <a:t> cognitive complexity level do you think this is?  [Narrator pause, then click]  In this case, the type of information involved is the PRINCIPLE related to the rock displacing water equivalent to the volume of the rock.  This illustration is probably similar to illustrations used during instruction, thus the context is similar or parallel to instruction.  This is a moderate complexity item.  </a:t>
            </a:r>
            <a:endParaRPr lang="en-US" dirty="0"/>
          </a:p>
        </p:txBody>
      </p:sp>
      <p:sp>
        <p:nvSpPr>
          <p:cNvPr id="4" name="Slide Number Placeholder 3"/>
          <p:cNvSpPr>
            <a:spLocks noGrp="1"/>
          </p:cNvSpPr>
          <p:nvPr>
            <p:ph type="sldNum" sz="quarter" idx="10"/>
          </p:nvPr>
        </p:nvSpPr>
        <p:spPr/>
        <p:txBody>
          <a:bodyPr/>
          <a:lstStyle/>
          <a:p>
            <a:fld id="{E153079C-39CB-4102-9BD8-287FA22EABAB}"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25313788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4CE1B-F481-4049-B510-69234A852C80}" type="slidenum">
              <a:rPr lang="en-US" smtClean="0"/>
              <a:t>51</a:t>
            </a:fld>
            <a:endParaRPr lang="en-US"/>
          </a:p>
        </p:txBody>
      </p:sp>
    </p:spTree>
    <p:extLst>
      <p:ext uri="{BB962C8B-B14F-4D97-AF65-F5344CB8AC3E}">
        <p14:creationId xmlns:p14="http://schemas.microsoft.com/office/powerpoint/2010/main" val="17000246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4CE1B-F481-4049-B510-69234A852C80}" type="slidenum">
              <a:rPr lang="en-US" smtClean="0"/>
              <a:t>52</a:t>
            </a:fld>
            <a:endParaRPr lang="en-US"/>
          </a:p>
        </p:txBody>
      </p:sp>
    </p:spTree>
    <p:extLst>
      <p:ext uri="{BB962C8B-B14F-4D97-AF65-F5344CB8AC3E}">
        <p14:creationId xmlns:p14="http://schemas.microsoft.com/office/powerpoint/2010/main" val="31749928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module, we will cover</a:t>
            </a:r>
            <a:r>
              <a:rPr lang="en-US" baseline="0" dirty="0" smtClean="0"/>
              <a:t> the differences between cognitive complexity and difficulty, two concepts which people often confuse.</a:t>
            </a:r>
            <a:endParaRPr lang="en-US" dirty="0"/>
          </a:p>
        </p:txBody>
      </p:sp>
      <p:sp>
        <p:nvSpPr>
          <p:cNvPr id="4" name="Slide Number Placeholder 3"/>
          <p:cNvSpPr>
            <a:spLocks noGrp="1"/>
          </p:cNvSpPr>
          <p:nvPr>
            <p:ph type="sldNum" sz="quarter" idx="10"/>
          </p:nvPr>
        </p:nvSpPr>
        <p:spPr/>
        <p:txBody>
          <a:bodyPr/>
          <a:lstStyle/>
          <a:p>
            <a:fld id="{E153079C-39CB-4102-9BD8-287FA22EABAB}" type="slidenum">
              <a:rPr lang="en-US" smtClean="0"/>
              <a:pPr/>
              <a:t>54</a:t>
            </a:fld>
            <a:endParaRPr lang="en-US"/>
          </a:p>
        </p:txBody>
      </p:sp>
    </p:spTree>
    <p:extLst>
      <p:ext uri="{BB962C8B-B14F-4D97-AF65-F5344CB8AC3E}">
        <p14:creationId xmlns:p14="http://schemas.microsoft.com/office/powerpoint/2010/main" val="34512388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Item</a:t>
            </a:r>
            <a:r>
              <a:rPr lang="en-US" baseline="0" dirty="0" smtClean="0"/>
              <a:t> difficulty is entirely determined by the percent of students who are likely to answer a question correctly.  Easy items are those which more than 70% of students are likely to answer correctly.  Average items have a student success rate of between 40% and 70%.  And challenging items are those which fewer than 40% of students are likely to answer correctly.</a:t>
            </a:r>
            <a:endParaRPr lang="en-US" dirty="0"/>
          </a:p>
        </p:txBody>
      </p:sp>
      <p:sp>
        <p:nvSpPr>
          <p:cNvPr id="4" name="Slide Number Placeholder 3"/>
          <p:cNvSpPr>
            <a:spLocks noGrp="1"/>
          </p:cNvSpPr>
          <p:nvPr>
            <p:ph type="sldNum" sz="quarter" idx="10"/>
          </p:nvPr>
        </p:nvSpPr>
        <p:spPr/>
        <p:txBody>
          <a:bodyPr/>
          <a:lstStyle/>
          <a:p>
            <a:fld id="{E153079C-39CB-4102-9BD8-287FA22EABAB}" type="slidenum">
              <a:rPr lang="en-US" smtClean="0"/>
              <a:pPr/>
              <a:t>55</a:t>
            </a:fld>
            <a:endParaRPr lang="en-US"/>
          </a:p>
        </p:txBody>
      </p:sp>
    </p:spTree>
    <p:extLst>
      <p:ext uri="{BB962C8B-B14F-4D97-AF65-F5344CB8AC3E}">
        <p14:creationId xmlns:p14="http://schemas.microsoft.com/office/powerpoint/2010/main" val="203700309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In</a:t>
            </a:r>
            <a:r>
              <a:rPr lang="en-US" baseline="0" dirty="0" smtClean="0"/>
              <a:t> contrast to difficulty, which is based on the percent of students likely to respond correctly to an item, cognitive complexity (Depth of Knowledge) refers to the complexity of the mental processing that the student must use to answer the item, not the difficulty of the item.  In this example problem, the student has learned the rules of addition, and is given two problems.  The first problem [click] is easy, since more than 70% of students could be expected to get this correct, and it is low complexity, since it requires simple application of a rule.  The second problem [click] is difficult, since fewer early elementary students would answer this item correctly.  However, it is still a low complexity item, since it also requires simple application of a rule.</a:t>
            </a:r>
            <a:endParaRPr lang="en-US" dirty="0" smtClean="0"/>
          </a:p>
        </p:txBody>
      </p:sp>
      <p:sp>
        <p:nvSpPr>
          <p:cNvPr id="142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6F863DD-468C-4DA0-992C-C9F7B3CBC7D1}" type="slidenum">
              <a:rPr lang="en-US">
                <a:solidFill>
                  <a:prstClr val="black"/>
                </a:solidFill>
                <a:latin typeface="Calibri" panose="020F0502020204030204" pitchFamily="34" charset="0"/>
              </a:rPr>
              <a:pPr/>
              <a:t>56</a:t>
            </a:fld>
            <a:endParaRPr lang="en-US">
              <a:solidFill>
                <a:prstClr val="black"/>
              </a:solidFill>
              <a:latin typeface="Calibri" panose="020F0502020204030204" pitchFamily="34" charset="0"/>
            </a:endParaRPr>
          </a:p>
        </p:txBody>
      </p:sp>
    </p:spTree>
    <p:extLst>
      <p:ext uri="{BB962C8B-B14F-4D97-AF65-F5344CB8AC3E}">
        <p14:creationId xmlns:p14="http://schemas.microsoft.com/office/powerpoint/2010/main" val="410251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Show</a:t>
            </a:r>
            <a:r>
              <a:rPr lang="en-US" baseline="0" dirty="0" smtClean="0"/>
              <a:t> example of core &amp; </a:t>
            </a:r>
            <a:r>
              <a:rPr lang="en-US" baseline="0" dirty="0" err="1" smtClean="0"/>
              <a:t>cte</a:t>
            </a:r>
            <a:r>
              <a:rPr lang="en-US" baseline="0" dirty="0" smtClean="0"/>
              <a:t> item spec</a:t>
            </a:r>
            <a:endParaRPr lang="en-US" dirty="0"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D4BF9D-BCC4-47C2-A0ED-F0DA9EC7AD4B}" type="slidenum">
              <a:rPr lang="en-US" smtClean="0">
                <a:solidFill>
                  <a:prstClr val="black"/>
                </a:solidFill>
                <a:latin typeface="Calibri" panose="020F0502020204030204" pitchFamily="34" charset="0"/>
              </a:rPr>
              <a:pPr/>
              <a:t>9</a:t>
            </a:fld>
            <a:endParaRPr lang="en-US" smtClean="0">
              <a:solidFill>
                <a:prstClr val="black"/>
              </a:solidFill>
              <a:latin typeface="Calibri" panose="020F0502020204030204" pitchFamily="34" charset="0"/>
            </a:endParaRPr>
          </a:p>
        </p:txBody>
      </p:sp>
    </p:spTree>
    <p:extLst>
      <p:ext uri="{BB962C8B-B14F-4D97-AF65-F5344CB8AC3E}">
        <p14:creationId xmlns:p14="http://schemas.microsoft.com/office/powerpoint/2010/main" val="154594606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Take a minute</a:t>
            </a:r>
            <a:r>
              <a:rPr lang="en-US" baseline="0" dirty="0" smtClean="0"/>
              <a:t> to read over this item.  [pause] What is its level of difficulty? How about its Depth of Knowledge?  If you said the level of difficulty was challenging, you are correct.  This item is at level 1 depth of knowledge, low cognitive complexity, since it requires simple recall.  </a:t>
            </a:r>
          </a:p>
          <a:p>
            <a:pPr eaLnBrk="1" hangingPunct="1">
              <a:spcBef>
                <a:spcPct val="0"/>
              </a:spcBef>
            </a:pPr>
            <a:endParaRPr lang="en-US" baseline="0" dirty="0" smtClean="0"/>
          </a:p>
          <a:p>
            <a:pPr eaLnBrk="1" hangingPunct="1">
              <a:spcBef>
                <a:spcPct val="0"/>
              </a:spcBef>
            </a:pPr>
            <a:r>
              <a:rPr lang="en-US" baseline="0" dirty="0" smtClean="0"/>
              <a:t>Audience is 10</a:t>
            </a:r>
            <a:r>
              <a:rPr lang="en-US" baseline="30000" dirty="0" smtClean="0"/>
              <a:t>th</a:t>
            </a:r>
            <a:r>
              <a:rPr lang="en-US" baseline="0" dirty="0" smtClean="0"/>
              <a:t> Grade Biology Class</a:t>
            </a:r>
            <a:endParaRPr lang="en-US" dirty="0" smtClean="0"/>
          </a:p>
        </p:txBody>
      </p:sp>
      <p:sp>
        <p:nvSpPr>
          <p:cNvPr id="143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54920CD-B456-41CD-94BB-92D8DF7A278F}" type="slidenum">
              <a:rPr lang="en-US">
                <a:solidFill>
                  <a:prstClr val="black"/>
                </a:solidFill>
                <a:latin typeface="Calibri" panose="020F0502020204030204" pitchFamily="34" charset="0"/>
              </a:rPr>
              <a:pPr/>
              <a:t>57</a:t>
            </a:fld>
            <a:endParaRPr lang="en-US">
              <a:solidFill>
                <a:prstClr val="black"/>
              </a:solidFill>
              <a:latin typeface="Calibri" panose="020F0502020204030204" pitchFamily="34" charset="0"/>
            </a:endParaRPr>
          </a:p>
        </p:txBody>
      </p:sp>
    </p:spTree>
    <p:extLst>
      <p:ext uri="{BB962C8B-B14F-4D97-AF65-F5344CB8AC3E}">
        <p14:creationId xmlns:p14="http://schemas.microsoft.com/office/powerpoint/2010/main" val="22707492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143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54920CD-B456-41CD-94BB-92D8DF7A278F}" type="slidenum">
              <a:rPr lang="en-US">
                <a:solidFill>
                  <a:prstClr val="black"/>
                </a:solidFill>
                <a:latin typeface="Calibri" panose="020F0502020204030204" pitchFamily="34" charset="0"/>
              </a:rPr>
              <a:pPr/>
              <a:t>58</a:t>
            </a:fld>
            <a:endParaRPr lang="en-US">
              <a:solidFill>
                <a:prstClr val="black"/>
              </a:solidFill>
              <a:latin typeface="Calibri" panose="020F0502020204030204" pitchFamily="34" charset="0"/>
            </a:endParaRPr>
          </a:p>
        </p:txBody>
      </p:sp>
    </p:spTree>
    <p:extLst>
      <p:ext uri="{BB962C8B-B14F-4D97-AF65-F5344CB8AC3E}">
        <p14:creationId xmlns:p14="http://schemas.microsoft.com/office/powerpoint/2010/main" val="177248345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53079C-39CB-4102-9BD8-287FA22EABAB}" type="slidenum">
              <a:rPr lang="en-US" smtClean="0"/>
              <a:pPr/>
              <a:t>59</a:t>
            </a:fld>
            <a:endParaRPr lang="en-US"/>
          </a:p>
        </p:txBody>
      </p:sp>
    </p:spTree>
    <p:extLst>
      <p:ext uri="{BB962C8B-B14F-4D97-AF65-F5344CB8AC3E}">
        <p14:creationId xmlns:p14="http://schemas.microsoft.com/office/powerpoint/2010/main" val="48026522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developing tests, we don’t want for our test items to discriminate</a:t>
            </a:r>
            <a:r>
              <a:rPr lang="en-US" baseline="0" dirty="0" smtClean="0"/>
              <a:t> against or unfairly disadvantage a particular set of students.  Well written items measure what students know, not gender, racial, or socioeconomic characteristics of the students.  For our project, every item goes through a bias and sensitivity review by a teacher who has ESE certification, ESOL certification, or, preferably, both certifications, as well as experience with special populations of students.  Whether you are an item writer or reviewer, becoming familiar with the principles of a bias and sensitivity review will help ensure high quality test items.  Please refer to and use the Bias and Sensitivity Guide provided as a resource in this module, to ensure that your items are in alignment with Florida’s expectations.</a:t>
            </a:r>
            <a:endParaRPr lang="en-US" dirty="0"/>
          </a:p>
        </p:txBody>
      </p:sp>
      <p:sp>
        <p:nvSpPr>
          <p:cNvPr id="4" name="Slide Number Placeholder 3"/>
          <p:cNvSpPr>
            <a:spLocks noGrp="1"/>
          </p:cNvSpPr>
          <p:nvPr>
            <p:ph type="sldNum" sz="quarter" idx="10"/>
          </p:nvPr>
        </p:nvSpPr>
        <p:spPr/>
        <p:txBody>
          <a:bodyPr/>
          <a:lstStyle/>
          <a:p>
            <a:fld id="{E153079C-39CB-4102-9BD8-287FA22EABAB}" type="slidenum">
              <a:rPr lang="en-US" smtClean="0"/>
              <a:pPr/>
              <a:t>60</a:t>
            </a:fld>
            <a:endParaRPr lang="en-US"/>
          </a:p>
        </p:txBody>
      </p:sp>
    </p:spTree>
    <p:extLst>
      <p:ext uri="{BB962C8B-B14F-4D97-AF65-F5344CB8AC3E}">
        <p14:creationId xmlns:p14="http://schemas.microsoft.com/office/powerpoint/2010/main" val="8552852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fundamental principle behind bias review of items is that students who are taking the test should not</a:t>
            </a:r>
            <a:r>
              <a:rPr lang="en-US" baseline="0" dirty="0" smtClean="0"/>
              <a:t> be at an advantage or disadvantage based on their personal characteristics.  These characteristics include gender, race or ethnicity, religion, socioeconomic status, geographic region, and personal experiences.  When you are developing items for these assessments, remember that they will be used throughout Florida.  One of the most common problems with bias is having items that discriminate by geographic region.  A recent item on a Florida assessment contained a passage that described a child going camping in the mountains with his grandfather, who played a banjo.  While this scenario is one that most reviewers could immediately recognize as being outside of the realm of experience for the majority of Florida’s students, there are other items that are less clear-cut, because they may refer to something that is commonplace in one region of Florida but not in another.  Be sensitive to regional considerations as you are writing and reviewing items.  </a:t>
            </a:r>
          </a:p>
          <a:p>
            <a:endParaRPr lang="en-US" dirty="0"/>
          </a:p>
        </p:txBody>
      </p:sp>
      <p:sp>
        <p:nvSpPr>
          <p:cNvPr id="4" name="Slide Number Placeholder 3"/>
          <p:cNvSpPr>
            <a:spLocks noGrp="1"/>
          </p:cNvSpPr>
          <p:nvPr>
            <p:ph type="sldNum" sz="quarter" idx="10"/>
          </p:nvPr>
        </p:nvSpPr>
        <p:spPr/>
        <p:txBody>
          <a:bodyPr/>
          <a:lstStyle/>
          <a:p>
            <a:fld id="{E153079C-39CB-4102-9BD8-287FA22EABAB}" type="slidenum">
              <a:rPr lang="en-US" smtClean="0">
                <a:solidFill>
                  <a:prstClr val="black"/>
                </a:solidFill>
              </a:rPr>
              <a:pPr/>
              <a:t>61</a:t>
            </a:fld>
            <a:endParaRPr lang="en-US">
              <a:solidFill>
                <a:prstClr val="black"/>
              </a:solidFill>
            </a:endParaRPr>
          </a:p>
        </p:txBody>
      </p:sp>
    </p:spTree>
    <p:extLst>
      <p:ext uri="{BB962C8B-B14F-4D97-AF65-F5344CB8AC3E}">
        <p14:creationId xmlns:p14="http://schemas.microsoft.com/office/powerpoint/2010/main" val="338139803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a few examples, taken from the</a:t>
            </a:r>
            <a:r>
              <a:rPr lang="en-US" baseline="0" dirty="0" smtClean="0"/>
              <a:t> Bias and Sensitivity guide, for things to be aware of when writing and reviewing items.  Because the majority of our teacher item writers are members of the middle class, sometimes item writers refer to activities that are not accessible to lower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Another consideration is the names that are used in passages or question stems.  As a writer, please try to include names from a variety of ethnicities, with an equal balance for gender.  Avoid writing questions or passages that contain names primarily from one ethnic group or gender.  And, be sensitive to perceived stereotypes as you are writing items. </a:t>
            </a:r>
          </a:p>
          <a:p>
            <a:endParaRPr lang="en-US" dirty="0"/>
          </a:p>
        </p:txBody>
      </p:sp>
      <p:sp>
        <p:nvSpPr>
          <p:cNvPr id="4" name="Slide Number Placeholder 3"/>
          <p:cNvSpPr>
            <a:spLocks noGrp="1"/>
          </p:cNvSpPr>
          <p:nvPr>
            <p:ph type="sldNum" sz="quarter" idx="10"/>
          </p:nvPr>
        </p:nvSpPr>
        <p:spPr/>
        <p:txBody>
          <a:bodyPr/>
          <a:lstStyle/>
          <a:p>
            <a:fld id="{E153079C-39CB-4102-9BD8-287FA22EABAB}" type="slidenum">
              <a:rPr lang="en-US" smtClean="0">
                <a:solidFill>
                  <a:prstClr val="black"/>
                </a:solidFill>
              </a:rPr>
              <a:pPr/>
              <a:t>62</a:t>
            </a:fld>
            <a:endParaRPr lang="en-US">
              <a:solidFill>
                <a:prstClr val="black"/>
              </a:solidFill>
            </a:endParaRPr>
          </a:p>
        </p:txBody>
      </p:sp>
    </p:spTree>
    <p:extLst>
      <p:ext uri="{BB962C8B-B14F-4D97-AF65-F5344CB8AC3E}">
        <p14:creationId xmlns:p14="http://schemas.microsoft.com/office/powerpoint/2010/main" val="300236289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contrast to bias, sensitivity deal with whether the subject matter is acceptable to Florida students, parents,</a:t>
            </a:r>
            <a:r>
              <a:rPr lang="en-US" baseline="0" dirty="0" smtClean="0"/>
              <a:t> and community members.  While items dealing with sensitive issues are not necessarily directly related to student success on the item, they may have an impact on students’ overall test taking because of the emotions raised by the item.  For example, including an item on a state test in Louisiana that mentions Hurricane Katrina would likely be upsetting to students and may affect their ability to concentrate appropriately on the test items.  Because of that, please avoid sensitive issues when writing items, unless there is a logical reason that this topic should be assessed in that content area.</a:t>
            </a:r>
            <a:endParaRPr lang="en-US" dirty="0"/>
          </a:p>
        </p:txBody>
      </p:sp>
      <p:sp>
        <p:nvSpPr>
          <p:cNvPr id="4" name="Slide Number Placeholder 3"/>
          <p:cNvSpPr>
            <a:spLocks noGrp="1"/>
          </p:cNvSpPr>
          <p:nvPr>
            <p:ph type="sldNum" sz="quarter" idx="10"/>
          </p:nvPr>
        </p:nvSpPr>
        <p:spPr/>
        <p:txBody>
          <a:bodyPr/>
          <a:lstStyle/>
          <a:p>
            <a:fld id="{E153079C-39CB-4102-9BD8-287FA22EABAB}" type="slidenum">
              <a:rPr lang="en-US" smtClean="0">
                <a:solidFill>
                  <a:prstClr val="black"/>
                </a:solidFill>
              </a:rPr>
              <a:pPr/>
              <a:t>63</a:t>
            </a:fld>
            <a:endParaRPr lang="en-US">
              <a:solidFill>
                <a:prstClr val="black"/>
              </a:solidFill>
            </a:endParaRPr>
          </a:p>
        </p:txBody>
      </p:sp>
    </p:spTree>
    <p:extLst>
      <p:ext uri="{BB962C8B-B14F-4D97-AF65-F5344CB8AC3E}">
        <p14:creationId xmlns:p14="http://schemas.microsoft.com/office/powerpoint/2010/main" val="298586750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a:t>
            </a:r>
            <a:r>
              <a:rPr lang="en-US" baseline="0" dirty="0" smtClean="0"/>
              <a:t> Bias and Sensitivity Guide</a:t>
            </a:r>
            <a:endParaRPr lang="en-US" dirty="0"/>
          </a:p>
        </p:txBody>
      </p:sp>
      <p:sp>
        <p:nvSpPr>
          <p:cNvPr id="4" name="Slide Number Placeholder 3"/>
          <p:cNvSpPr>
            <a:spLocks noGrp="1"/>
          </p:cNvSpPr>
          <p:nvPr>
            <p:ph type="sldNum" sz="quarter" idx="10"/>
          </p:nvPr>
        </p:nvSpPr>
        <p:spPr/>
        <p:txBody>
          <a:bodyPr/>
          <a:lstStyle/>
          <a:p>
            <a:fld id="{E153079C-39CB-4102-9BD8-287FA22EABAB}" type="slidenum">
              <a:rPr lang="en-US" smtClean="0">
                <a:solidFill>
                  <a:prstClr val="black"/>
                </a:solidFill>
              </a:rPr>
              <a:pPr/>
              <a:t>64</a:t>
            </a:fld>
            <a:endParaRPr lang="en-US">
              <a:solidFill>
                <a:prstClr val="black"/>
              </a:solidFill>
            </a:endParaRPr>
          </a:p>
        </p:txBody>
      </p:sp>
    </p:spTree>
    <p:extLst>
      <p:ext uri="{BB962C8B-B14F-4D97-AF65-F5344CB8AC3E}">
        <p14:creationId xmlns:p14="http://schemas.microsoft.com/office/powerpoint/2010/main" val="13375201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146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8C3FD8F-9793-4B56-9192-6C71C96E4D96}" type="slidenum">
              <a:rPr lang="en-US">
                <a:solidFill>
                  <a:prstClr val="black"/>
                </a:solidFill>
                <a:latin typeface="Calibri" panose="020F0502020204030204" pitchFamily="34" charset="0"/>
              </a:rPr>
              <a:pPr/>
              <a:t>65</a:t>
            </a:fld>
            <a:endParaRPr lang="en-US">
              <a:solidFill>
                <a:prstClr val="black"/>
              </a:solidFill>
              <a:latin typeface="Calibri" panose="020F0502020204030204" pitchFamily="34" charset="0"/>
            </a:endParaRPr>
          </a:p>
        </p:txBody>
      </p:sp>
    </p:spTree>
    <p:extLst>
      <p:ext uri="{BB962C8B-B14F-4D97-AF65-F5344CB8AC3E}">
        <p14:creationId xmlns:p14="http://schemas.microsoft.com/office/powerpoint/2010/main" val="395086075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dirty="0" smtClean="0"/>
              <a:t>How</a:t>
            </a:r>
            <a:r>
              <a:rPr lang="en-US" baseline="0" dirty="0" smtClean="0"/>
              <a:t> to Cite Sources Document</a:t>
            </a:r>
            <a:endParaRPr lang="en-US" dirty="0" smtClean="0"/>
          </a:p>
        </p:txBody>
      </p:sp>
      <p:sp>
        <p:nvSpPr>
          <p:cNvPr id="147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F920BFC-9D36-4C46-8771-467C38E56286}" type="slidenum">
              <a:rPr lang="en-US">
                <a:solidFill>
                  <a:prstClr val="black"/>
                </a:solidFill>
                <a:latin typeface="Calibri" panose="020F0502020204030204" pitchFamily="34" charset="0"/>
              </a:rPr>
              <a:pPr/>
              <a:t>66</a:t>
            </a:fld>
            <a:endParaRPr lang="en-US">
              <a:solidFill>
                <a:prstClr val="black"/>
              </a:solidFill>
              <a:latin typeface="Calibri" panose="020F0502020204030204" pitchFamily="34" charset="0"/>
            </a:endParaRPr>
          </a:p>
        </p:txBody>
      </p:sp>
    </p:spTree>
    <p:extLst>
      <p:ext uri="{BB962C8B-B14F-4D97-AF65-F5344CB8AC3E}">
        <p14:creationId xmlns:p14="http://schemas.microsoft.com/office/powerpoint/2010/main" val="3295709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Show</a:t>
            </a:r>
            <a:r>
              <a:rPr lang="en-US" baseline="0" dirty="0" smtClean="0"/>
              <a:t> example of blueprint – What is diff between difficulty and complexity?</a:t>
            </a:r>
          </a:p>
          <a:p>
            <a:endParaRPr lang="en-US" dirty="0"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48CF4EE-7ECC-422D-A07F-16DDE8E972CA}" type="slidenum">
              <a:rPr lang="en-US" smtClean="0">
                <a:solidFill>
                  <a:prstClr val="black"/>
                </a:solidFill>
                <a:latin typeface="Calibri" panose="020F0502020204030204" pitchFamily="34" charset="0"/>
              </a:rPr>
              <a:pPr/>
              <a:t>10</a:t>
            </a:fld>
            <a:endParaRPr lang="en-US" smtClean="0">
              <a:solidFill>
                <a:prstClr val="black"/>
              </a:solidFill>
              <a:latin typeface="Calibri" panose="020F0502020204030204" pitchFamily="34" charset="0"/>
            </a:endParaRPr>
          </a:p>
        </p:txBody>
      </p:sp>
    </p:spTree>
    <p:extLst>
      <p:ext uri="{BB962C8B-B14F-4D97-AF65-F5344CB8AC3E}">
        <p14:creationId xmlns:p14="http://schemas.microsoft.com/office/powerpoint/2010/main" val="421516845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A0A745-9477-4AC6-8EF9-EBD8D9AC17E6}" type="slidenum">
              <a:rPr lang="en-US" smtClean="0">
                <a:solidFill>
                  <a:prstClr val="black"/>
                </a:solidFill>
              </a:rPr>
              <a:pPr/>
              <a:t>67</a:t>
            </a:fld>
            <a:endParaRPr lang="en-US">
              <a:solidFill>
                <a:prstClr val="black"/>
              </a:solidFill>
            </a:endParaRPr>
          </a:p>
        </p:txBody>
      </p:sp>
    </p:spTree>
    <p:extLst>
      <p:ext uri="{BB962C8B-B14F-4D97-AF65-F5344CB8AC3E}">
        <p14:creationId xmlns:p14="http://schemas.microsoft.com/office/powerpoint/2010/main" val="146738519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A0A745-9477-4AC6-8EF9-EBD8D9AC17E6}" type="slidenum">
              <a:rPr lang="en-US" smtClean="0">
                <a:solidFill>
                  <a:prstClr val="black"/>
                </a:solidFill>
              </a:rPr>
              <a:pPr/>
              <a:t>68</a:t>
            </a:fld>
            <a:endParaRPr lang="en-US">
              <a:solidFill>
                <a:prstClr val="black"/>
              </a:solidFill>
            </a:endParaRPr>
          </a:p>
        </p:txBody>
      </p:sp>
    </p:spTree>
    <p:extLst>
      <p:ext uri="{BB962C8B-B14F-4D97-AF65-F5344CB8AC3E}">
        <p14:creationId xmlns:p14="http://schemas.microsoft.com/office/powerpoint/2010/main" val="222045337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how-to-guides</a:t>
            </a:r>
            <a:endParaRPr lang="en-US" dirty="0"/>
          </a:p>
        </p:txBody>
      </p:sp>
      <p:sp>
        <p:nvSpPr>
          <p:cNvPr id="4" name="Slide Number Placeholder 3"/>
          <p:cNvSpPr>
            <a:spLocks noGrp="1"/>
          </p:cNvSpPr>
          <p:nvPr>
            <p:ph type="sldNum" sz="quarter" idx="10"/>
          </p:nvPr>
        </p:nvSpPr>
        <p:spPr/>
        <p:txBody>
          <a:bodyPr/>
          <a:lstStyle/>
          <a:p>
            <a:fld id="{FB44CE1B-F481-4049-B510-69234A852C80}" type="slidenum">
              <a:rPr lang="en-US" smtClean="0"/>
              <a:t>73</a:t>
            </a:fld>
            <a:endParaRPr lang="en-US"/>
          </a:p>
        </p:txBody>
      </p:sp>
    </p:spTree>
    <p:extLst>
      <p:ext uri="{BB962C8B-B14F-4D97-AF65-F5344CB8AC3E}">
        <p14:creationId xmlns:p14="http://schemas.microsoft.com/office/powerpoint/2010/main" val="66947766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4CE1B-F481-4049-B510-69234A852C80}" type="slidenum">
              <a:rPr lang="en-US" smtClean="0"/>
              <a:t>74</a:t>
            </a:fld>
            <a:endParaRPr lang="en-US"/>
          </a:p>
        </p:txBody>
      </p:sp>
    </p:spTree>
    <p:extLst>
      <p:ext uri="{BB962C8B-B14F-4D97-AF65-F5344CB8AC3E}">
        <p14:creationId xmlns:p14="http://schemas.microsoft.com/office/powerpoint/2010/main" val="257130737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4CE1B-F481-4049-B510-69234A852C80}" type="slidenum">
              <a:rPr lang="en-US" smtClean="0"/>
              <a:t>75</a:t>
            </a:fld>
            <a:endParaRPr lang="en-US"/>
          </a:p>
        </p:txBody>
      </p:sp>
    </p:spTree>
    <p:extLst>
      <p:ext uri="{BB962C8B-B14F-4D97-AF65-F5344CB8AC3E}">
        <p14:creationId xmlns:p14="http://schemas.microsoft.com/office/powerpoint/2010/main" val="41894252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4CE1B-F481-4049-B510-69234A852C80}" type="slidenum">
              <a:rPr lang="en-US" smtClean="0"/>
              <a:t>76</a:t>
            </a:fld>
            <a:endParaRPr lang="en-US"/>
          </a:p>
        </p:txBody>
      </p:sp>
    </p:spTree>
    <p:extLst>
      <p:ext uri="{BB962C8B-B14F-4D97-AF65-F5344CB8AC3E}">
        <p14:creationId xmlns:p14="http://schemas.microsoft.com/office/powerpoint/2010/main" val="3071816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FC2D1F1-29CF-4CE0-964C-E2F4C2FD7E99}" type="slidenum">
              <a:rPr lang="en-US" smtClean="0">
                <a:solidFill>
                  <a:prstClr val="black"/>
                </a:solidFill>
                <a:latin typeface="Calibri" panose="020F0502020204030204" pitchFamily="34" charset="0"/>
              </a:rPr>
              <a:pPr/>
              <a:t>11</a:t>
            </a:fld>
            <a:endParaRPr lang="en-US" smtClean="0">
              <a:solidFill>
                <a:prstClr val="black"/>
              </a:solidFill>
              <a:latin typeface="Calibri" panose="020F0502020204030204" pitchFamily="34" charset="0"/>
            </a:endParaRPr>
          </a:p>
        </p:txBody>
      </p:sp>
    </p:spTree>
    <p:extLst>
      <p:ext uri="{BB962C8B-B14F-4D97-AF65-F5344CB8AC3E}">
        <p14:creationId xmlns:p14="http://schemas.microsoft.com/office/powerpoint/2010/main" val="1083202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Item Writer and Reviewer</a:t>
            </a:r>
            <a:r>
              <a:rPr lang="en-US" baseline="0" dirty="0" smtClean="0"/>
              <a:t> Checklist</a:t>
            </a:r>
          </a:p>
          <a:p>
            <a:pPr eaLnBrk="1" hangingPunct="1">
              <a:spcBef>
                <a:spcPct val="0"/>
              </a:spcBef>
            </a:pPr>
            <a:r>
              <a:rPr lang="en-US" baseline="0" dirty="0" smtClean="0"/>
              <a:t>Personal Item Writing and Reviewing Tracking Sheet</a:t>
            </a: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Multiple Choice Answer</a:t>
            </a:r>
            <a:r>
              <a:rPr lang="en-US" baseline="0" dirty="0" smtClean="0"/>
              <a:t> Choice Guidelines</a:t>
            </a: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endParaRPr lang="en-US" dirty="0" smtClean="0"/>
          </a:p>
        </p:txBody>
      </p:sp>
      <p:sp>
        <p:nvSpPr>
          <p:cNvPr id="133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D7A7D42-C1BB-4A4D-AFBB-8A139692D3FF}" type="slidenum">
              <a:rPr lang="en-US">
                <a:latin typeface="Calibri" panose="020F0502020204030204" pitchFamily="34" charset="0"/>
              </a:rPr>
              <a:pPr/>
              <a:t>12</a:t>
            </a:fld>
            <a:endParaRPr lang="en-US">
              <a:latin typeface="Calibri" panose="020F0502020204030204" pitchFamily="34" charset="0"/>
            </a:endParaRPr>
          </a:p>
        </p:txBody>
      </p:sp>
    </p:spTree>
    <p:extLst>
      <p:ext uri="{BB962C8B-B14F-4D97-AF65-F5344CB8AC3E}">
        <p14:creationId xmlns:p14="http://schemas.microsoft.com/office/powerpoint/2010/main" val="3266197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4CE1B-F481-4049-B510-69234A852C80}" type="slidenum">
              <a:rPr lang="en-US" smtClean="0"/>
              <a:t>13</a:t>
            </a:fld>
            <a:endParaRPr lang="en-US"/>
          </a:p>
        </p:txBody>
      </p:sp>
    </p:spTree>
    <p:extLst>
      <p:ext uri="{BB962C8B-B14F-4D97-AF65-F5344CB8AC3E}">
        <p14:creationId xmlns:p14="http://schemas.microsoft.com/office/powerpoint/2010/main" val="3997404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3708284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19296997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59181257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26859291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68442091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342026722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40704638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7D3655-1E6B-49A4-99BF-2F96460952AE}"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2B9660A1-1722-451B-B0A6-286933F0E93A}"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81159472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78680299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399227469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385043985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349562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23707478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8" name="Footer Placeholder 7"/>
          <p:cNvSpPr>
            <a:spLocks noGrp="1"/>
          </p:cNvSpPr>
          <p:nvPr>
            <p:ph type="ftr" sz="quarter" idx="11"/>
          </p:nvPr>
        </p:nvSpPr>
        <p:spPr/>
        <p:txBody>
          <a:bodyPr/>
          <a:lstStyle/>
          <a:p>
            <a:endParaRPr lang="en-US">
              <a:solidFill>
                <a:prstClr val="white"/>
              </a:solidFill>
            </a:endParaRPr>
          </a:p>
        </p:txBody>
      </p:sp>
      <p:sp>
        <p:nvSpPr>
          <p:cNvPr id="9" name="Slide Number Placeholder 8"/>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55038693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62150223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57237366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16014231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a:xfrm>
            <a:off x="590396" y="6041362"/>
            <a:ext cx="3295413" cy="365125"/>
          </a:xfrm>
        </p:spPr>
        <p:txBody>
          <a:bodyPr/>
          <a:lstStyle/>
          <a:p>
            <a:endParaRPr lang="en-US">
              <a:solidFill>
                <a:prstClr val="white"/>
              </a:solidFill>
            </a:endParaRPr>
          </a:p>
        </p:txBody>
      </p:sp>
      <p:sp>
        <p:nvSpPr>
          <p:cNvPr id="7" name="Slide Number Placeholder 6"/>
          <p:cNvSpPr>
            <a:spLocks noGrp="1"/>
          </p:cNvSpPr>
          <p:nvPr>
            <p:ph type="sldNum" sz="quarter" idx="12"/>
          </p:nvPr>
        </p:nvSpPr>
        <p:spPr>
          <a:xfrm>
            <a:off x="4862689" y="5915888"/>
            <a:ext cx="1062155" cy="490599"/>
          </a:xfrm>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511204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23596922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15851620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73290825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42428639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3145653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69830494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7D3655-1E6B-49A4-99BF-2F96460952AE}"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2B9660A1-1722-451B-B0A6-286933F0E93A}"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79981591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338095563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303843957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19485625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3388466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8" name="Footer Placeholder 7"/>
          <p:cNvSpPr>
            <a:spLocks noGrp="1"/>
          </p:cNvSpPr>
          <p:nvPr>
            <p:ph type="ftr" sz="quarter" idx="11"/>
          </p:nvPr>
        </p:nvSpPr>
        <p:spPr/>
        <p:txBody>
          <a:bodyPr/>
          <a:lstStyle/>
          <a:p>
            <a:endParaRPr lang="en-US">
              <a:solidFill>
                <a:prstClr val="white"/>
              </a:solidFill>
            </a:endParaRPr>
          </a:p>
        </p:txBody>
      </p:sp>
      <p:sp>
        <p:nvSpPr>
          <p:cNvPr id="9" name="Slide Number Placeholder 8"/>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86411513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8256506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41603244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378032581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a:xfrm>
            <a:off x="590396" y="6041362"/>
            <a:ext cx="3295413" cy="365125"/>
          </a:xfrm>
        </p:spPr>
        <p:txBody>
          <a:bodyPr/>
          <a:lstStyle/>
          <a:p>
            <a:endParaRPr lang="en-US">
              <a:solidFill>
                <a:prstClr val="white"/>
              </a:solidFill>
            </a:endParaRPr>
          </a:p>
        </p:txBody>
      </p:sp>
      <p:sp>
        <p:nvSpPr>
          <p:cNvPr id="7" name="Slide Number Placeholder 6"/>
          <p:cNvSpPr>
            <a:spLocks noGrp="1"/>
          </p:cNvSpPr>
          <p:nvPr>
            <p:ph type="sldNum" sz="quarter" idx="12"/>
          </p:nvPr>
        </p:nvSpPr>
        <p:spPr>
          <a:xfrm>
            <a:off x="4862689" y="5915888"/>
            <a:ext cx="1062155" cy="490599"/>
          </a:xfrm>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0055154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86990971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51318230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65699175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69834190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07107421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18114427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7D3655-1E6B-49A4-99BF-2F96460952AE}"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2B9660A1-1722-451B-B0A6-286933F0E93A}"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58776704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63437718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358560816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47327431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3903706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00959727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8" name="Footer Placeholder 7"/>
          <p:cNvSpPr>
            <a:spLocks noGrp="1"/>
          </p:cNvSpPr>
          <p:nvPr>
            <p:ph type="ftr" sz="quarter" idx="11"/>
          </p:nvPr>
        </p:nvSpPr>
        <p:spPr/>
        <p:txBody>
          <a:bodyPr/>
          <a:lstStyle/>
          <a:p>
            <a:endParaRPr lang="en-US">
              <a:solidFill>
                <a:prstClr val="white"/>
              </a:solidFill>
            </a:endParaRPr>
          </a:p>
        </p:txBody>
      </p:sp>
      <p:sp>
        <p:nvSpPr>
          <p:cNvPr id="9" name="Slide Number Placeholder 8"/>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45208252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73144587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394306710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35111485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a:xfrm>
            <a:off x="590396" y="6041362"/>
            <a:ext cx="3295413" cy="365125"/>
          </a:xfrm>
        </p:spPr>
        <p:txBody>
          <a:bodyPr/>
          <a:lstStyle/>
          <a:p>
            <a:endParaRPr lang="en-US">
              <a:solidFill>
                <a:prstClr val="white"/>
              </a:solidFill>
            </a:endParaRPr>
          </a:p>
        </p:txBody>
      </p:sp>
      <p:sp>
        <p:nvSpPr>
          <p:cNvPr id="7" name="Slide Number Placeholder 6"/>
          <p:cNvSpPr>
            <a:spLocks noGrp="1"/>
          </p:cNvSpPr>
          <p:nvPr>
            <p:ph type="sldNum" sz="quarter" idx="12"/>
          </p:nvPr>
        </p:nvSpPr>
        <p:spPr>
          <a:xfrm>
            <a:off x="4862689" y="5915888"/>
            <a:ext cx="1062155" cy="490599"/>
          </a:xfrm>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89428616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65377631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408454561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66667980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23314026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31800416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7D3655-1E6B-49A4-99BF-2F96460952AE}"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2B9660A1-1722-451B-B0A6-286933F0E93A}"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329847500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7D3655-1E6B-49A4-99BF-2F96460952AE}"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2B9660A1-1722-451B-B0A6-286933F0E93A}"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394040490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364973054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15813782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54045879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402044824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8" name="Footer Placeholder 7"/>
          <p:cNvSpPr>
            <a:spLocks noGrp="1"/>
          </p:cNvSpPr>
          <p:nvPr>
            <p:ph type="ftr" sz="quarter" idx="11"/>
          </p:nvPr>
        </p:nvSpPr>
        <p:spPr/>
        <p:txBody>
          <a:bodyPr/>
          <a:lstStyle/>
          <a:p>
            <a:endParaRPr lang="en-US">
              <a:solidFill>
                <a:prstClr val="white"/>
              </a:solidFill>
            </a:endParaRPr>
          </a:p>
        </p:txBody>
      </p:sp>
      <p:sp>
        <p:nvSpPr>
          <p:cNvPr id="9" name="Slide Number Placeholder 8"/>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87665440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87506127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74672064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79146124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a:xfrm>
            <a:off x="590396" y="6041362"/>
            <a:ext cx="3295413" cy="365125"/>
          </a:xfrm>
        </p:spPr>
        <p:txBody>
          <a:bodyPr/>
          <a:lstStyle/>
          <a:p>
            <a:endParaRPr lang="en-US">
              <a:solidFill>
                <a:prstClr val="white"/>
              </a:solidFill>
            </a:endParaRPr>
          </a:p>
        </p:txBody>
      </p:sp>
      <p:sp>
        <p:nvSpPr>
          <p:cNvPr id="7" name="Slide Number Placeholder 6"/>
          <p:cNvSpPr>
            <a:spLocks noGrp="1"/>
          </p:cNvSpPr>
          <p:nvPr>
            <p:ph type="sldNum" sz="quarter" idx="12"/>
          </p:nvPr>
        </p:nvSpPr>
        <p:spPr>
          <a:xfrm>
            <a:off x="4862689" y="5915888"/>
            <a:ext cx="1062155" cy="490599"/>
          </a:xfrm>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42859688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05902135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60528216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352699473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329307513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05969550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394253622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7D3655-1E6B-49A4-99BF-2F96460952AE}"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2B9660A1-1722-451B-B0A6-286933F0E93A}"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404317892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326096882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76851788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419532605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41940659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392086209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8" name="Footer Placeholder 7"/>
          <p:cNvSpPr>
            <a:spLocks noGrp="1"/>
          </p:cNvSpPr>
          <p:nvPr>
            <p:ph type="ftr" sz="quarter" idx="11"/>
          </p:nvPr>
        </p:nvSpPr>
        <p:spPr/>
        <p:txBody>
          <a:bodyPr/>
          <a:lstStyle/>
          <a:p>
            <a:endParaRPr lang="en-US">
              <a:solidFill>
                <a:prstClr val="white"/>
              </a:solidFill>
            </a:endParaRPr>
          </a:p>
        </p:txBody>
      </p:sp>
      <p:sp>
        <p:nvSpPr>
          <p:cNvPr id="9" name="Slide Number Placeholder 8"/>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85450171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369651418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71259996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44651642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a:xfrm>
            <a:off x="590396" y="6041362"/>
            <a:ext cx="3295413" cy="365125"/>
          </a:xfrm>
        </p:spPr>
        <p:txBody>
          <a:bodyPr/>
          <a:lstStyle/>
          <a:p>
            <a:endParaRPr lang="en-US">
              <a:solidFill>
                <a:prstClr val="white"/>
              </a:solidFill>
            </a:endParaRPr>
          </a:p>
        </p:txBody>
      </p:sp>
      <p:sp>
        <p:nvSpPr>
          <p:cNvPr id="7" name="Slide Number Placeholder 6"/>
          <p:cNvSpPr>
            <a:spLocks noGrp="1"/>
          </p:cNvSpPr>
          <p:nvPr>
            <p:ph type="sldNum" sz="quarter" idx="12"/>
          </p:nvPr>
        </p:nvSpPr>
        <p:spPr>
          <a:xfrm>
            <a:off x="4862689" y="5915888"/>
            <a:ext cx="1062155" cy="490599"/>
          </a:xfrm>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87188243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20837462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97324291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65403625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7685353"/>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9833964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3767166129"/>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7D3655-1E6B-49A4-99BF-2F96460952AE}"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2B9660A1-1722-451B-B0A6-286933F0E93A}"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13698908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28081559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3147811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38925965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23684706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8" name="Footer Placeholder 7"/>
          <p:cNvSpPr>
            <a:spLocks noGrp="1"/>
          </p:cNvSpPr>
          <p:nvPr>
            <p:ph type="ftr" sz="quarter" idx="11"/>
          </p:nvPr>
        </p:nvSpPr>
        <p:spPr/>
        <p:txBody>
          <a:bodyPr/>
          <a:lstStyle/>
          <a:p>
            <a:endParaRPr lang="en-US">
              <a:solidFill>
                <a:prstClr val="white"/>
              </a:solidFill>
            </a:endParaRPr>
          </a:p>
        </p:txBody>
      </p:sp>
      <p:sp>
        <p:nvSpPr>
          <p:cNvPr id="9" name="Slide Number Placeholder 8"/>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84488527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37396877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13770725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3365144914"/>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a:xfrm>
            <a:off x="590396" y="6041362"/>
            <a:ext cx="3295413" cy="365125"/>
          </a:xfrm>
        </p:spPr>
        <p:txBody>
          <a:bodyPr/>
          <a:lstStyle/>
          <a:p>
            <a:endParaRPr lang="en-US">
              <a:solidFill>
                <a:prstClr val="white"/>
              </a:solidFill>
            </a:endParaRPr>
          </a:p>
        </p:txBody>
      </p:sp>
      <p:sp>
        <p:nvSpPr>
          <p:cNvPr id="7" name="Slide Number Placeholder 6"/>
          <p:cNvSpPr>
            <a:spLocks noGrp="1"/>
          </p:cNvSpPr>
          <p:nvPr>
            <p:ph type="sldNum" sz="quarter" idx="12"/>
          </p:nvPr>
        </p:nvSpPr>
        <p:spPr>
          <a:xfrm>
            <a:off x="4862689" y="5915888"/>
            <a:ext cx="1062155" cy="490599"/>
          </a:xfrm>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9218027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915977766"/>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418794406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305199442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05429565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91454123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305890186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7D3655-1E6B-49A4-99BF-2F96460952AE}"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2B9660A1-1722-451B-B0A6-286933F0E93A}"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320242085"/>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86706763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828812178"/>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830915936"/>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634174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2119624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8" name="Footer Placeholder 7"/>
          <p:cNvSpPr>
            <a:spLocks noGrp="1"/>
          </p:cNvSpPr>
          <p:nvPr>
            <p:ph type="ftr" sz="quarter" idx="11"/>
          </p:nvPr>
        </p:nvSpPr>
        <p:spPr/>
        <p:txBody>
          <a:bodyPr/>
          <a:lstStyle/>
          <a:p>
            <a:endParaRPr lang="en-US">
              <a:solidFill>
                <a:prstClr val="white"/>
              </a:solidFill>
            </a:endParaRPr>
          </a:p>
        </p:txBody>
      </p:sp>
      <p:sp>
        <p:nvSpPr>
          <p:cNvPr id="9" name="Slide Number Placeholder 8"/>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322021179"/>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8" name="Footer Placeholder 7"/>
          <p:cNvSpPr>
            <a:spLocks noGrp="1"/>
          </p:cNvSpPr>
          <p:nvPr>
            <p:ph type="ftr" sz="quarter" idx="11"/>
          </p:nvPr>
        </p:nvSpPr>
        <p:spPr/>
        <p:txBody>
          <a:bodyPr/>
          <a:lstStyle/>
          <a:p>
            <a:endParaRPr lang="en-US">
              <a:solidFill>
                <a:prstClr val="white"/>
              </a:solidFill>
            </a:endParaRPr>
          </a:p>
        </p:txBody>
      </p:sp>
      <p:sp>
        <p:nvSpPr>
          <p:cNvPr id="9" name="Slide Number Placeholder 8"/>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701936608"/>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404221665"/>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338523069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48255693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a:xfrm>
            <a:off x="590396" y="6041362"/>
            <a:ext cx="3295413" cy="365125"/>
          </a:xfrm>
        </p:spPr>
        <p:txBody>
          <a:bodyPr/>
          <a:lstStyle/>
          <a:p>
            <a:endParaRPr lang="en-US">
              <a:solidFill>
                <a:prstClr val="white"/>
              </a:solidFill>
            </a:endParaRPr>
          </a:p>
        </p:txBody>
      </p:sp>
      <p:sp>
        <p:nvSpPr>
          <p:cNvPr id="7" name="Slide Number Placeholder 6"/>
          <p:cNvSpPr>
            <a:spLocks noGrp="1"/>
          </p:cNvSpPr>
          <p:nvPr>
            <p:ph type="sldNum" sz="quarter" idx="12"/>
          </p:nvPr>
        </p:nvSpPr>
        <p:spPr>
          <a:xfrm>
            <a:off x="4862689" y="5915888"/>
            <a:ext cx="1062155" cy="490599"/>
          </a:xfrm>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140956791"/>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962552721"/>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421685410"/>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397191566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58820219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5515361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379922933"/>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7D3655-1E6B-49A4-99BF-2F96460952AE}"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2B9660A1-1722-451B-B0A6-286933F0E93A}"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920009497"/>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660875052"/>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3065164210"/>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485834609"/>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85241779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8" name="Footer Placeholder 7"/>
          <p:cNvSpPr>
            <a:spLocks noGrp="1"/>
          </p:cNvSpPr>
          <p:nvPr>
            <p:ph type="ftr" sz="quarter" idx="11"/>
          </p:nvPr>
        </p:nvSpPr>
        <p:spPr/>
        <p:txBody>
          <a:bodyPr/>
          <a:lstStyle/>
          <a:p>
            <a:endParaRPr lang="en-US">
              <a:solidFill>
                <a:prstClr val="white"/>
              </a:solidFill>
            </a:endParaRPr>
          </a:p>
        </p:txBody>
      </p:sp>
      <p:sp>
        <p:nvSpPr>
          <p:cNvPr id="9" name="Slide Number Placeholder 8"/>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3855529511"/>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865011945"/>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008023909"/>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3688607407"/>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a:xfrm>
            <a:off x="590396" y="6041362"/>
            <a:ext cx="3295413" cy="365125"/>
          </a:xfrm>
        </p:spPr>
        <p:txBody>
          <a:bodyPr/>
          <a:lstStyle/>
          <a:p>
            <a:endParaRPr lang="en-US">
              <a:solidFill>
                <a:prstClr val="white"/>
              </a:solidFill>
            </a:endParaRPr>
          </a:p>
        </p:txBody>
      </p:sp>
      <p:sp>
        <p:nvSpPr>
          <p:cNvPr id="7" name="Slide Number Placeholder 6"/>
          <p:cNvSpPr>
            <a:spLocks noGrp="1"/>
          </p:cNvSpPr>
          <p:nvPr>
            <p:ph type="sldNum" sz="quarter" idx="12"/>
          </p:nvPr>
        </p:nvSpPr>
        <p:spPr>
          <a:xfrm>
            <a:off x="4862689" y="5915888"/>
            <a:ext cx="1062155" cy="490599"/>
          </a:xfrm>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41629656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055608449"/>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3441199"/>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29793380"/>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098720773"/>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960591431"/>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715281518"/>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7D3655-1E6B-49A4-99BF-2F96460952AE}"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2B9660A1-1722-451B-B0A6-286933F0E93A}"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4104655647"/>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69540859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004589139"/>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3735916336"/>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4317610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166685115"/>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8" name="Footer Placeholder 7"/>
          <p:cNvSpPr>
            <a:spLocks noGrp="1"/>
          </p:cNvSpPr>
          <p:nvPr>
            <p:ph type="ftr" sz="quarter" idx="11"/>
          </p:nvPr>
        </p:nvSpPr>
        <p:spPr/>
        <p:txBody>
          <a:bodyPr/>
          <a:lstStyle/>
          <a:p>
            <a:endParaRPr lang="en-US">
              <a:solidFill>
                <a:prstClr val="white"/>
              </a:solidFill>
            </a:endParaRPr>
          </a:p>
        </p:txBody>
      </p:sp>
      <p:sp>
        <p:nvSpPr>
          <p:cNvPr id="9" name="Slide Number Placeholder 8"/>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600036857"/>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3208031024"/>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771968435"/>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494861611"/>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a:xfrm>
            <a:off x="590396" y="6041362"/>
            <a:ext cx="3295413" cy="365125"/>
          </a:xfrm>
        </p:spPr>
        <p:txBody>
          <a:bodyPr/>
          <a:lstStyle/>
          <a:p>
            <a:endParaRPr lang="en-US">
              <a:solidFill>
                <a:prstClr val="white"/>
              </a:solidFill>
            </a:endParaRPr>
          </a:p>
        </p:txBody>
      </p:sp>
      <p:sp>
        <p:nvSpPr>
          <p:cNvPr id="7" name="Slide Number Placeholder 6"/>
          <p:cNvSpPr>
            <a:spLocks noGrp="1"/>
          </p:cNvSpPr>
          <p:nvPr>
            <p:ph type="sldNum" sz="quarter" idx="12"/>
          </p:nvPr>
        </p:nvSpPr>
        <p:spPr>
          <a:xfrm>
            <a:off x="4862689" y="5915888"/>
            <a:ext cx="1062155" cy="490599"/>
          </a:xfrm>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698596225"/>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658487852"/>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417111369"/>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588149878"/>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387516883"/>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0370275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a:xfrm>
            <a:off x="590396" y="6041362"/>
            <a:ext cx="3295413" cy="365125"/>
          </a:xfrm>
        </p:spPr>
        <p:txBody>
          <a:bodyPr/>
          <a:lstStyle/>
          <a:p>
            <a:endParaRPr lang="en-US">
              <a:solidFill>
                <a:prstClr val="white"/>
              </a:solidFill>
            </a:endParaRPr>
          </a:p>
        </p:txBody>
      </p:sp>
      <p:sp>
        <p:nvSpPr>
          <p:cNvPr id="7" name="Slide Number Placeholder 6"/>
          <p:cNvSpPr>
            <a:spLocks noGrp="1"/>
          </p:cNvSpPr>
          <p:nvPr>
            <p:ph type="sldNum" sz="quarter" idx="12"/>
          </p:nvPr>
        </p:nvSpPr>
        <p:spPr>
          <a:xfrm>
            <a:off x="4862689" y="5915888"/>
            <a:ext cx="1062155" cy="490599"/>
          </a:xfrm>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653539092"/>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7D3655-1E6B-49A4-99BF-2F96460952AE}"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2B9660A1-1722-451B-B0A6-286933F0E93A}"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359718129"/>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3391225059"/>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3276907265"/>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3986505226"/>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729935380"/>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8" name="Footer Placeholder 7"/>
          <p:cNvSpPr>
            <a:spLocks noGrp="1"/>
          </p:cNvSpPr>
          <p:nvPr>
            <p:ph type="ftr" sz="quarter" idx="11"/>
          </p:nvPr>
        </p:nvSpPr>
        <p:spPr/>
        <p:txBody>
          <a:bodyPr/>
          <a:lstStyle/>
          <a:p>
            <a:endParaRPr lang="en-US">
              <a:solidFill>
                <a:prstClr val="white"/>
              </a:solidFill>
            </a:endParaRPr>
          </a:p>
        </p:txBody>
      </p:sp>
      <p:sp>
        <p:nvSpPr>
          <p:cNvPr id="9" name="Slide Number Placeholder 8"/>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616231997"/>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3505844239"/>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3811394143"/>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166876380"/>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a:xfrm>
            <a:off x="590396" y="6041362"/>
            <a:ext cx="3295413" cy="365125"/>
          </a:xfrm>
        </p:spPr>
        <p:txBody>
          <a:bodyPr/>
          <a:lstStyle/>
          <a:p>
            <a:endParaRPr lang="en-US">
              <a:solidFill>
                <a:prstClr val="white"/>
              </a:solidFill>
            </a:endParaRPr>
          </a:p>
        </p:txBody>
      </p:sp>
      <p:sp>
        <p:nvSpPr>
          <p:cNvPr id="7" name="Slide Number Placeholder 6"/>
          <p:cNvSpPr>
            <a:spLocks noGrp="1"/>
          </p:cNvSpPr>
          <p:nvPr>
            <p:ph type="sldNum" sz="quarter" idx="12"/>
          </p:nvPr>
        </p:nvSpPr>
        <p:spPr>
          <a:xfrm>
            <a:off x="4862689" y="5915888"/>
            <a:ext cx="1062155" cy="490599"/>
          </a:xfrm>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33284462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4211364885"/>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154864410"/>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4279192930"/>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87277056"/>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3912690925"/>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41734725"/>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7D3655-1E6B-49A4-99BF-2F96460952AE}"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2B9660A1-1722-451B-B0A6-286933F0E93A}"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693057997"/>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768609041"/>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834124367"/>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648895926"/>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3636794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3660763573"/>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8" name="Footer Placeholder 7"/>
          <p:cNvSpPr>
            <a:spLocks noGrp="1"/>
          </p:cNvSpPr>
          <p:nvPr>
            <p:ph type="ftr" sz="quarter" idx="11"/>
          </p:nvPr>
        </p:nvSpPr>
        <p:spPr/>
        <p:txBody>
          <a:bodyPr/>
          <a:lstStyle/>
          <a:p>
            <a:endParaRPr lang="en-US">
              <a:solidFill>
                <a:prstClr val="white"/>
              </a:solidFill>
            </a:endParaRPr>
          </a:p>
        </p:txBody>
      </p:sp>
      <p:sp>
        <p:nvSpPr>
          <p:cNvPr id="9" name="Slide Number Placeholder 8"/>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12470934"/>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457254569"/>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3578961227"/>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3031962031"/>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a:xfrm>
            <a:off x="590396" y="6041362"/>
            <a:ext cx="3295413" cy="365125"/>
          </a:xfrm>
        </p:spPr>
        <p:txBody>
          <a:bodyPr/>
          <a:lstStyle/>
          <a:p>
            <a:endParaRPr lang="en-US">
              <a:solidFill>
                <a:prstClr val="white"/>
              </a:solidFill>
            </a:endParaRPr>
          </a:p>
        </p:txBody>
      </p:sp>
      <p:sp>
        <p:nvSpPr>
          <p:cNvPr id="7" name="Slide Number Placeholder 6"/>
          <p:cNvSpPr>
            <a:spLocks noGrp="1"/>
          </p:cNvSpPr>
          <p:nvPr>
            <p:ph type="sldNum" sz="quarter" idx="12"/>
          </p:nvPr>
        </p:nvSpPr>
        <p:spPr>
          <a:xfrm>
            <a:off x="4862689" y="5915888"/>
            <a:ext cx="1062155" cy="490599"/>
          </a:xfrm>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4214516687"/>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928036131"/>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671654043"/>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4166927526"/>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3905760617"/>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9200551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586971903"/>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7D3655-1E6B-49A4-99BF-2F96460952AE}"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2B9660A1-1722-451B-B0A6-286933F0E93A}"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086038292"/>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672984307"/>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902700635"/>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948294502"/>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580055821"/>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8" name="Footer Placeholder 7"/>
          <p:cNvSpPr>
            <a:spLocks noGrp="1"/>
          </p:cNvSpPr>
          <p:nvPr>
            <p:ph type="ftr" sz="quarter" idx="11"/>
          </p:nvPr>
        </p:nvSpPr>
        <p:spPr/>
        <p:txBody>
          <a:bodyPr/>
          <a:lstStyle/>
          <a:p>
            <a:endParaRPr lang="en-US">
              <a:solidFill>
                <a:prstClr val="white"/>
              </a:solidFill>
            </a:endParaRPr>
          </a:p>
        </p:txBody>
      </p:sp>
      <p:sp>
        <p:nvSpPr>
          <p:cNvPr id="9" name="Slide Number Placeholder 8"/>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338015068"/>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944463929"/>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349333349"/>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892355633"/>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a:xfrm>
            <a:off x="590396" y="6041362"/>
            <a:ext cx="3295413" cy="365125"/>
          </a:xfrm>
        </p:spPr>
        <p:txBody>
          <a:bodyPr/>
          <a:lstStyle/>
          <a:p>
            <a:endParaRPr lang="en-US">
              <a:solidFill>
                <a:prstClr val="white"/>
              </a:solidFill>
            </a:endParaRPr>
          </a:p>
        </p:txBody>
      </p:sp>
      <p:sp>
        <p:nvSpPr>
          <p:cNvPr id="7" name="Slide Number Placeholder 6"/>
          <p:cNvSpPr>
            <a:spLocks noGrp="1"/>
          </p:cNvSpPr>
          <p:nvPr>
            <p:ph type="sldNum" sz="quarter" idx="12"/>
          </p:nvPr>
        </p:nvSpPr>
        <p:spPr>
          <a:xfrm>
            <a:off x="4862689" y="5915888"/>
            <a:ext cx="1062155" cy="490599"/>
          </a:xfrm>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3349898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54483721"/>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741216977"/>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833941611"/>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3861510029"/>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704275124"/>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3661721542"/>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7D3655-1E6B-49A4-99BF-2F96460952AE}"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2B9660A1-1722-451B-B0A6-286933F0E93A}"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014371227"/>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579877467"/>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290413600"/>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3506460277"/>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5422204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457394706"/>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8" name="Footer Placeholder 7"/>
          <p:cNvSpPr>
            <a:spLocks noGrp="1"/>
          </p:cNvSpPr>
          <p:nvPr>
            <p:ph type="ftr" sz="quarter" idx="11"/>
          </p:nvPr>
        </p:nvSpPr>
        <p:spPr/>
        <p:txBody>
          <a:bodyPr/>
          <a:lstStyle/>
          <a:p>
            <a:endParaRPr lang="en-US">
              <a:solidFill>
                <a:prstClr val="white"/>
              </a:solidFill>
            </a:endParaRPr>
          </a:p>
        </p:txBody>
      </p:sp>
      <p:sp>
        <p:nvSpPr>
          <p:cNvPr id="9" name="Slide Number Placeholder 8"/>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505655342"/>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4086608121"/>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387674885"/>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4112982393"/>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a:xfrm>
            <a:off x="590396" y="6041362"/>
            <a:ext cx="3295413" cy="365125"/>
          </a:xfrm>
        </p:spPr>
        <p:txBody>
          <a:bodyPr/>
          <a:lstStyle/>
          <a:p>
            <a:endParaRPr lang="en-US">
              <a:solidFill>
                <a:prstClr val="white"/>
              </a:solidFill>
            </a:endParaRPr>
          </a:p>
        </p:txBody>
      </p:sp>
      <p:sp>
        <p:nvSpPr>
          <p:cNvPr id="7" name="Slide Number Placeholder 6"/>
          <p:cNvSpPr>
            <a:spLocks noGrp="1"/>
          </p:cNvSpPr>
          <p:nvPr>
            <p:ph type="sldNum" sz="quarter" idx="12"/>
          </p:nvPr>
        </p:nvSpPr>
        <p:spPr>
          <a:xfrm>
            <a:off x="4862689" y="5915888"/>
            <a:ext cx="1062155" cy="490599"/>
          </a:xfrm>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25203315"/>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894117699"/>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871486266"/>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782170056"/>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969467566"/>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3397281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7183551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7D3655-1E6B-49A4-99BF-2F96460952AE}"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2B9660A1-1722-451B-B0A6-286933F0E93A}"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3785601598"/>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7D3655-1E6B-49A4-99BF-2F96460952AE}"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2B9660A1-1722-451B-B0A6-286933F0E93A}"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439762942"/>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128075292"/>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145472426"/>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31322256"/>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021362540"/>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8" name="Footer Placeholder 7"/>
          <p:cNvSpPr>
            <a:spLocks noGrp="1"/>
          </p:cNvSpPr>
          <p:nvPr>
            <p:ph type="ftr" sz="quarter" idx="11"/>
          </p:nvPr>
        </p:nvSpPr>
        <p:spPr/>
        <p:txBody>
          <a:bodyPr/>
          <a:lstStyle/>
          <a:p>
            <a:endParaRPr lang="en-US">
              <a:solidFill>
                <a:prstClr val="white"/>
              </a:solidFill>
            </a:endParaRPr>
          </a:p>
        </p:txBody>
      </p:sp>
      <p:sp>
        <p:nvSpPr>
          <p:cNvPr id="9" name="Slide Number Placeholder 8"/>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876236905"/>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144195058"/>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650975650"/>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3589973606"/>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a:xfrm>
            <a:off x="590396" y="6041362"/>
            <a:ext cx="3295413" cy="365125"/>
          </a:xfrm>
        </p:spPr>
        <p:txBody>
          <a:bodyPr/>
          <a:lstStyle/>
          <a:p>
            <a:endParaRPr lang="en-US">
              <a:solidFill>
                <a:prstClr val="white"/>
              </a:solidFill>
            </a:endParaRPr>
          </a:p>
        </p:txBody>
      </p:sp>
      <p:sp>
        <p:nvSpPr>
          <p:cNvPr id="7" name="Slide Number Placeholder 6"/>
          <p:cNvSpPr>
            <a:spLocks noGrp="1"/>
          </p:cNvSpPr>
          <p:nvPr>
            <p:ph type="sldNum" sz="quarter" idx="12"/>
          </p:nvPr>
        </p:nvSpPr>
        <p:spPr>
          <a:xfrm>
            <a:off x="4862689" y="5915888"/>
            <a:ext cx="1062155" cy="490599"/>
          </a:xfrm>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3684482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3763269102"/>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147024063"/>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154167232"/>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655119622"/>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811646892"/>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546347158"/>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7D3655-1E6B-49A4-99BF-2F96460952AE}"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2B9660A1-1722-451B-B0A6-286933F0E93A}"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478743331"/>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3525904973"/>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3176655122"/>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620602665"/>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3470208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847110892"/>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8" name="Footer Placeholder 7"/>
          <p:cNvSpPr>
            <a:spLocks noGrp="1"/>
          </p:cNvSpPr>
          <p:nvPr>
            <p:ph type="ftr" sz="quarter" idx="11"/>
          </p:nvPr>
        </p:nvSpPr>
        <p:spPr/>
        <p:txBody>
          <a:bodyPr/>
          <a:lstStyle/>
          <a:p>
            <a:endParaRPr lang="en-US">
              <a:solidFill>
                <a:prstClr val="white"/>
              </a:solidFill>
            </a:endParaRPr>
          </a:p>
        </p:txBody>
      </p:sp>
      <p:sp>
        <p:nvSpPr>
          <p:cNvPr id="9" name="Slide Number Placeholder 8"/>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545135773"/>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09532844"/>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533913656"/>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554071367"/>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a:xfrm>
            <a:off x="590396" y="6041362"/>
            <a:ext cx="3295413" cy="365125"/>
          </a:xfrm>
        </p:spPr>
        <p:txBody>
          <a:bodyPr/>
          <a:lstStyle/>
          <a:p>
            <a:endParaRPr lang="en-US">
              <a:solidFill>
                <a:prstClr val="white"/>
              </a:solidFill>
            </a:endParaRPr>
          </a:p>
        </p:txBody>
      </p:sp>
      <p:sp>
        <p:nvSpPr>
          <p:cNvPr id="7" name="Slide Number Placeholder 6"/>
          <p:cNvSpPr>
            <a:spLocks noGrp="1"/>
          </p:cNvSpPr>
          <p:nvPr>
            <p:ph type="sldNum" sz="quarter" idx="12"/>
          </p:nvPr>
        </p:nvSpPr>
        <p:spPr>
          <a:xfrm>
            <a:off x="4862689" y="5915888"/>
            <a:ext cx="1062155" cy="490599"/>
          </a:xfrm>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14477646"/>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23269965"/>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3888183020"/>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427888938"/>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3346679265"/>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5460272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433101407"/>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7D3655-1E6B-49A4-99BF-2F96460952AE}"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2B9660A1-1722-451B-B0A6-286933F0E93A}"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798660709"/>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558921826"/>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678609937"/>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703734419"/>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805595477"/>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8" name="Footer Placeholder 7"/>
          <p:cNvSpPr>
            <a:spLocks noGrp="1"/>
          </p:cNvSpPr>
          <p:nvPr>
            <p:ph type="ftr" sz="quarter" idx="11"/>
          </p:nvPr>
        </p:nvSpPr>
        <p:spPr/>
        <p:txBody>
          <a:bodyPr/>
          <a:lstStyle/>
          <a:p>
            <a:endParaRPr lang="en-US">
              <a:solidFill>
                <a:prstClr val="white"/>
              </a:solidFill>
            </a:endParaRPr>
          </a:p>
        </p:txBody>
      </p:sp>
      <p:sp>
        <p:nvSpPr>
          <p:cNvPr id="9" name="Slide Number Placeholder 8"/>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308143284"/>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881536872"/>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098563081"/>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323897066"/>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a:xfrm>
            <a:off x="590396" y="6041362"/>
            <a:ext cx="3295413" cy="365125"/>
          </a:xfrm>
        </p:spPr>
        <p:txBody>
          <a:bodyPr/>
          <a:lstStyle/>
          <a:p>
            <a:endParaRPr lang="en-US">
              <a:solidFill>
                <a:prstClr val="white"/>
              </a:solidFill>
            </a:endParaRPr>
          </a:p>
        </p:txBody>
      </p:sp>
      <p:sp>
        <p:nvSpPr>
          <p:cNvPr id="7" name="Slide Number Placeholder 6"/>
          <p:cNvSpPr>
            <a:spLocks noGrp="1"/>
          </p:cNvSpPr>
          <p:nvPr>
            <p:ph type="sldNum" sz="quarter" idx="12"/>
          </p:nvPr>
        </p:nvSpPr>
        <p:spPr>
          <a:xfrm>
            <a:off x="4862689" y="5915888"/>
            <a:ext cx="1062155" cy="490599"/>
          </a:xfrm>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42473450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41322235"/>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4256816725"/>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973267049"/>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025636737"/>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385670009"/>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44881720"/>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7D3655-1E6B-49A4-99BF-2F96460952AE}"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2B9660A1-1722-451B-B0A6-286933F0E93A}"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435054103"/>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3231790069"/>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341929407"/>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920202018"/>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3750385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8" name="Footer Placeholder 7"/>
          <p:cNvSpPr>
            <a:spLocks noGrp="1"/>
          </p:cNvSpPr>
          <p:nvPr>
            <p:ph type="ftr" sz="quarter" idx="11"/>
          </p:nvPr>
        </p:nvSpPr>
        <p:spPr/>
        <p:txBody>
          <a:bodyPr/>
          <a:lstStyle/>
          <a:p>
            <a:endParaRPr lang="en-US">
              <a:solidFill>
                <a:prstClr val="white"/>
              </a:solidFill>
            </a:endParaRPr>
          </a:p>
        </p:txBody>
      </p:sp>
      <p:sp>
        <p:nvSpPr>
          <p:cNvPr id="9" name="Slide Number Placeholder 8"/>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99572383"/>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8" name="Footer Placeholder 7"/>
          <p:cNvSpPr>
            <a:spLocks noGrp="1"/>
          </p:cNvSpPr>
          <p:nvPr>
            <p:ph type="ftr" sz="quarter" idx="11"/>
          </p:nvPr>
        </p:nvSpPr>
        <p:spPr/>
        <p:txBody>
          <a:bodyPr/>
          <a:lstStyle/>
          <a:p>
            <a:endParaRPr lang="en-US">
              <a:solidFill>
                <a:prstClr val="white"/>
              </a:solidFill>
            </a:endParaRPr>
          </a:p>
        </p:txBody>
      </p:sp>
      <p:sp>
        <p:nvSpPr>
          <p:cNvPr id="9" name="Slide Number Placeholder 8"/>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322671417"/>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756073152"/>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470720295"/>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659908206"/>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a:xfrm>
            <a:off x="590396" y="6041362"/>
            <a:ext cx="3295413" cy="365125"/>
          </a:xfrm>
        </p:spPr>
        <p:txBody>
          <a:bodyPr/>
          <a:lstStyle/>
          <a:p>
            <a:endParaRPr lang="en-US">
              <a:solidFill>
                <a:prstClr val="white"/>
              </a:solidFill>
            </a:endParaRPr>
          </a:p>
        </p:txBody>
      </p:sp>
      <p:sp>
        <p:nvSpPr>
          <p:cNvPr id="7" name="Slide Number Placeholder 6"/>
          <p:cNvSpPr>
            <a:spLocks noGrp="1"/>
          </p:cNvSpPr>
          <p:nvPr>
            <p:ph type="sldNum" sz="quarter" idx="12"/>
          </p:nvPr>
        </p:nvSpPr>
        <p:spPr>
          <a:xfrm>
            <a:off x="4862689" y="5915888"/>
            <a:ext cx="1062155" cy="490599"/>
          </a:xfrm>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676022030"/>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480256576"/>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875154611"/>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812604697"/>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3237265926"/>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40952851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3911526484"/>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7D3655-1E6B-49A4-99BF-2F96460952AE}"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2B9660A1-1722-451B-B0A6-286933F0E93A}"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078082686"/>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536098154"/>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457397721"/>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443909254"/>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3802082317"/>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8" name="Footer Placeholder 7"/>
          <p:cNvSpPr>
            <a:spLocks noGrp="1"/>
          </p:cNvSpPr>
          <p:nvPr>
            <p:ph type="ftr" sz="quarter" idx="11"/>
          </p:nvPr>
        </p:nvSpPr>
        <p:spPr/>
        <p:txBody>
          <a:bodyPr/>
          <a:lstStyle/>
          <a:p>
            <a:endParaRPr lang="en-US">
              <a:solidFill>
                <a:prstClr val="white"/>
              </a:solidFill>
            </a:endParaRPr>
          </a:p>
        </p:txBody>
      </p:sp>
      <p:sp>
        <p:nvSpPr>
          <p:cNvPr id="9" name="Slide Number Placeholder 8"/>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739529867"/>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309849725"/>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4004883277"/>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13301475"/>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a:xfrm>
            <a:off x="590396" y="6041362"/>
            <a:ext cx="3295413" cy="365125"/>
          </a:xfrm>
        </p:spPr>
        <p:txBody>
          <a:bodyPr/>
          <a:lstStyle/>
          <a:p>
            <a:endParaRPr lang="en-US">
              <a:solidFill>
                <a:prstClr val="white"/>
              </a:solidFill>
            </a:endParaRPr>
          </a:p>
        </p:txBody>
      </p:sp>
      <p:sp>
        <p:nvSpPr>
          <p:cNvPr id="7" name="Slide Number Placeholder 6"/>
          <p:cNvSpPr>
            <a:spLocks noGrp="1"/>
          </p:cNvSpPr>
          <p:nvPr>
            <p:ph type="sldNum" sz="quarter" idx="12"/>
          </p:nvPr>
        </p:nvSpPr>
        <p:spPr>
          <a:xfrm>
            <a:off x="4862689" y="5915888"/>
            <a:ext cx="1062155" cy="490599"/>
          </a:xfrm>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0368550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656044756"/>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725436643"/>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3242445816"/>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510223120"/>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3287626504"/>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3081064197"/>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7D3655-1E6B-49A4-99BF-2F96460952AE}"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2B9660A1-1722-451B-B0A6-286933F0E93A}"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654141734"/>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015177818"/>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806320768"/>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831036407"/>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1164098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440201228"/>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8" name="Footer Placeholder 7"/>
          <p:cNvSpPr>
            <a:spLocks noGrp="1"/>
          </p:cNvSpPr>
          <p:nvPr>
            <p:ph type="ftr" sz="quarter" idx="11"/>
          </p:nvPr>
        </p:nvSpPr>
        <p:spPr/>
        <p:txBody>
          <a:bodyPr/>
          <a:lstStyle/>
          <a:p>
            <a:endParaRPr lang="en-US">
              <a:solidFill>
                <a:prstClr val="white"/>
              </a:solidFill>
            </a:endParaRPr>
          </a:p>
        </p:txBody>
      </p:sp>
      <p:sp>
        <p:nvSpPr>
          <p:cNvPr id="9" name="Slide Number Placeholder 8"/>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4221469615"/>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042268723"/>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255240622"/>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393765042"/>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a:xfrm>
            <a:off x="590396" y="6041362"/>
            <a:ext cx="3295413" cy="365125"/>
          </a:xfrm>
        </p:spPr>
        <p:txBody>
          <a:bodyPr/>
          <a:lstStyle/>
          <a:p>
            <a:endParaRPr lang="en-US">
              <a:solidFill>
                <a:prstClr val="white"/>
              </a:solidFill>
            </a:endParaRPr>
          </a:p>
        </p:txBody>
      </p:sp>
      <p:sp>
        <p:nvSpPr>
          <p:cNvPr id="7" name="Slide Number Placeholder 6"/>
          <p:cNvSpPr>
            <a:spLocks noGrp="1"/>
          </p:cNvSpPr>
          <p:nvPr>
            <p:ph type="sldNum" sz="quarter" idx="12"/>
          </p:nvPr>
        </p:nvSpPr>
        <p:spPr>
          <a:xfrm>
            <a:off x="4862689" y="5915888"/>
            <a:ext cx="1062155" cy="490599"/>
          </a:xfrm>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3121431267"/>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3643399309"/>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127962783"/>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4195872578"/>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982945087"/>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4070920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a:xfrm>
            <a:off x="590396" y="6041362"/>
            <a:ext cx="3295413" cy="365125"/>
          </a:xfrm>
        </p:spPr>
        <p:txBody>
          <a:bodyPr/>
          <a:lstStyle/>
          <a:p>
            <a:endParaRPr lang="en-US">
              <a:solidFill>
                <a:prstClr val="white"/>
              </a:solidFill>
            </a:endParaRPr>
          </a:p>
        </p:txBody>
      </p:sp>
      <p:sp>
        <p:nvSpPr>
          <p:cNvPr id="7" name="Slide Number Placeholder 6"/>
          <p:cNvSpPr>
            <a:spLocks noGrp="1"/>
          </p:cNvSpPr>
          <p:nvPr>
            <p:ph type="sldNum" sz="quarter" idx="12"/>
          </p:nvPr>
        </p:nvSpPr>
        <p:spPr>
          <a:xfrm>
            <a:off x="4862689" y="5915888"/>
            <a:ext cx="1062155" cy="490599"/>
          </a:xfrm>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075911253"/>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7D3655-1E6B-49A4-99BF-2F96460952AE}"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2B9660A1-1722-451B-B0A6-286933F0E93A}"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437915425"/>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768096510"/>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833832984"/>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822964243"/>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4092493986"/>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8" name="Footer Placeholder 7"/>
          <p:cNvSpPr>
            <a:spLocks noGrp="1"/>
          </p:cNvSpPr>
          <p:nvPr>
            <p:ph type="ftr" sz="quarter" idx="11"/>
          </p:nvPr>
        </p:nvSpPr>
        <p:spPr/>
        <p:txBody>
          <a:bodyPr/>
          <a:lstStyle/>
          <a:p>
            <a:endParaRPr lang="en-US">
              <a:solidFill>
                <a:prstClr val="white"/>
              </a:solidFill>
            </a:endParaRPr>
          </a:p>
        </p:txBody>
      </p:sp>
      <p:sp>
        <p:nvSpPr>
          <p:cNvPr id="9" name="Slide Number Placeholder 8"/>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340570037"/>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3071229716"/>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4268201091"/>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3714562730"/>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a:xfrm>
            <a:off x="590396" y="6041362"/>
            <a:ext cx="3295413" cy="365125"/>
          </a:xfrm>
        </p:spPr>
        <p:txBody>
          <a:bodyPr/>
          <a:lstStyle/>
          <a:p>
            <a:endParaRPr lang="en-US">
              <a:solidFill>
                <a:prstClr val="white"/>
              </a:solidFill>
            </a:endParaRPr>
          </a:p>
        </p:txBody>
      </p:sp>
      <p:sp>
        <p:nvSpPr>
          <p:cNvPr id="7" name="Slide Number Placeholder 6"/>
          <p:cNvSpPr>
            <a:spLocks noGrp="1"/>
          </p:cNvSpPr>
          <p:nvPr>
            <p:ph type="sldNum" sz="quarter" idx="12"/>
          </p:nvPr>
        </p:nvSpPr>
        <p:spPr>
          <a:xfrm>
            <a:off x="4862689" y="5915888"/>
            <a:ext cx="1062155" cy="490599"/>
          </a:xfrm>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314967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2079798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3374369334"/>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236412572"/>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4093059526"/>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4759867"/>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3095361613"/>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3239285844"/>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7D3655-1E6B-49A4-99BF-2F96460952AE}"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2B9660A1-1722-451B-B0A6-286933F0E93A}"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165261533"/>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992061000"/>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128471429"/>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3207151649"/>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42107626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452020824"/>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8" name="Footer Placeholder 7"/>
          <p:cNvSpPr>
            <a:spLocks noGrp="1"/>
          </p:cNvSpPr>
          <p:nvPr>
            <p:ph type="ftr" sz="quarter" idx="11"/>
          </p:nvPr>
        </p:nvSpPr>
        <p:spPr/>
        <p:txBody>
          <a:bodyPr/>
          <a:lstStyle/>
          <a:p>
            <a:endParaRPr lang="en-US">
              <a:solidFill>
                <a:prstClr val="white"/>
              </a:solidFill>
            </a:endParaRPr>
          </a:p>
        </p:txBody>
      </p:sp>
      <p:sp>
        <p:nvSpPr>
          <p:cNvPr id="9" name="Slide Number Placeholder 8"/>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446835817"/>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236840202"/>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3895799288"/>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3627757824"/>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a:xfrm>
            <a:off x="590396" y="6041362"/>
            <a:ext cx="3295413" cy="365125"/>
          </a:xfrm>
        </p:spPr>
        <p:txBody>
          <a:bodyPr/>
          <a:lstStyle/>
          <a:p>
            <a:endParaRPr lang="en-US">
              <a:solidFill>
                <a:prstClr val="white"/>
              </a:solidFill>
            </a:endParaRPr>
          </a:p>
        </p:txBody>
      </p:sp>
      <p:sp>
        <p:nvSpPr>
          <p:cNvPr id="7" name="Slide Number Placeholder 6"/>
          <p:cNvSpPr>
            <a:spLocks noGrp="1"/>
          </p:cNvSpPr>
          <p:nvPr>
            <p:ph type="sldNum" sz="quarter" idx="12"/>
          </p:nvPr>
        </p:nvSpPr>
        <p:spPr>
          <a:xfrm>
            <a:off x="4862689" y="5915888"/>
            <a:ext cx="1062155" cy="490599"/>
          </a:xfrm>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3589309759"/>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012935562"/>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58603740"/>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4101455977"/>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448613050"/>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7757949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3331285332"/>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7D3655-1E6B-49A4-99BF-2F96460952AE}"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2B9660A1-1722-451B-B0A6-286933F0E93A}"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371800475"/>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3927375714"/>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97443417"/>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3474227814"/>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844788145"/>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8" name="Footer Placeholder 7"/>
          <p:cNvSpPr>
            <a:spLocks noGrp="1"/>
          </p:cNvSpPr>
          <p:nvPr>
            <p:ph type="ftr" sz="quarter" idx="11"/>
          </p:nvPr>
        </p:nvSpPr>
        <p:spPr/>
        <p:txBody>
          <a:bodyPr/>
          <a:lstStyle/>
          <a:p>
            <a:endParaRPr lang="en-US">
              <a:solidFill>
                <a:prstClr val="white"/>
              </a:solidFill>
            </a:endParaRPr>
          </a:p>
        </p:txBody>
      </p:sp>
      <p:sp>
        <p:nvSpPr>
          <p:cNvPr id="9" name="Slide Number Placeholder 8"/>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526029089"/>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677090649"/>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832044466"/>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664602654"/>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a:xfrm>
            <a:off x="590396" y="6041362"/>
            <a:ext cx="3295413" cy="365125"/>
          </a:xfrm>
        </p:spPr>
        <p:txBody>
          <a:bodyPr/>
          <a:lstStyle/>
          <a:p>
            <a:endParaRPr lang="en-US">
              <a:solidFill>
                <a:prstClr val="white"/>
              </a:solidFill>
            </a:endParaRPr>
          </a:p>
        </p:txBody>
      </p:sp>
      <p:sp>
        <p:nvSpPr>
          <p:cNvPr id="7" name="Slide Number Placeholder 6"/>
          <p:cNvSpPr>
            <a:spLocks noGrp="1"/>
          </p:cNvSpPr>
          <p:nvPr>
            <p:ph type="sldNum" sz="quarter" idx="12"/>
          </p:nvPr>
        </p:nvSpPr>
        <p:spPr>
          <a:xfrm>
            <a:off x="4862689" y="5915888"/>
            <a:ext cx="1062155" cy="490599"/>
          </a:xfrm>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31004818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884189556"/>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747837235"/>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3906290482"/>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325244127"/>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999331253"/>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3754044063"/>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7D3655-1E6B-49A4-99BF-2F96460952AE}"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2B9660A1-1722-451B-B0A6-286933F0E93A}"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694562004"/>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699181379"/>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4193248657"/>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154701078"/>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2874693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4111858607"/>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8" name="Footer Placeholder 7"/>
          <p:cNvSpPr>
            <a:spLocks noGrp="1"/>
          </p:cNvSpPr>
          <p:nvPr>
            <p:ph type="ftr" sz="quarter" idx="11"/>
          </p:nvPr>
        </p:nvSpPr>
        <p:spPr/>
        <p:txBody>
          <a:bodyPr/>
          <a:lstStyle/>
          <a:p>
            <a:endParaRPr lang="en-US">
              <a:solidFill>
                <a:prstClr val="white"/>
              </a:solidFill>
            </a:endParaRPr>
          </a:p>
        </p:txBody>
      </p:sp>
      <p:sp>
        <p:nvSpPr>
          <p:cNvPr id="9" name="Slide Number Placeholder 8"/>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874823135"/>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47113084"/>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520165675"/>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51991275"/>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a:xfrm>
            <a:off x="590396" y="6041362"/>
            <a:ext cx="3295413" cy="365125"/>
          </a:xfrm>
        </p:spPr>
        <p:txBody>
          <a:bodyPr/>
          <a:lstStyle/>
          <a:p>
            <a:endParaRPr lang="en-US">
              <a:solidFill>
                <a:prstClr val="white"/>
              </a:solidFill>
            </a:endParaRPr>
          </a:p>
        </p:txBody>
      </p:sp>
      <p:sp>
        <p:nvSpPr>
          <p:cNvPr id="7" name="Slide Number Placeholder 6"/>
          <p:cNvSpPr>
            <a:spLocks noGrp="1"/>
          </p:cNvSpPr>
          <p:nvPr>
            <p:ph type="sldNum" sz="quarter" idx="12"/>
          </p:nvPr>
        </p:nvSpPr>
        <p:spPr>
          <a:xfrm>
            <a:off x="4862689" y="5915888"/>
            <a:ext cx="1062155" cy="490599"/>
          </a:xfrm>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398339129"/>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3270537975"/>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022776544"/>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580613753"/>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406404026"/>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4078197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7D3655-1E6B-49A4-99BF-2F96460952AE}"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2B9660A1-1722-451B-B0A6-286933F0E93A}"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4139195332"/>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7D3655-1E6B-49A4-99BF-2F96460952AE}"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2B9660A1-1722-451B-B0A6-286933F0E93A}"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359428337"/>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000421375"/>
      </p:ext>
    </p:extLst>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3394924943"/>
      </p:ext>
    </p:extLst>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777645247"/>
      </p:ext>
    </p:extLst>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497580485"/>
      </p:ext>
    </p:extLst>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8" name="Footer Placeholder 7"/>
          <p:cNvSpPr>
            <a:spLocks noGrp="1"/>
          </p:cNvSpPr>
          <p:nvPr>
            <p:ph type="ftr" sz="quarter" idx="11"/>
          </p:nvPr>
        </p:nvSpPr>
        <p:spPr/>
        <p:txBody>
          <a:bodyPr/>
          <a:lstStyle/>
          <a:p>
            <a:endParaRPr lang="en-US">
              <a:solidFill>
                <a:prstClr val="white"/>
              </a:solidFill>
            </a:endParaRPr>
          </a:p>
        </p:txBody>
      </p:sp>
      <p:sp>
        <p:nvSpPr>
          <p:cNvPr id="9" name="Slide Number Placeholder 8"/>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698329547"/>
      </p:ext>
    </p:extLst>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3508500696"/>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725825105"/>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067462792"/>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a:xfrm>
            <a:off x="590396" y="6041362"/>
            <a:ext cx="3295413" cy="365125"/>
          </a:xfrm>
        </p:spPr>
        <p:txBody>
          <a:bodyPr/>
          <a:lstStyle/>
          <a:p>
            <a:endParaRPr lang="en-US">
              <a:solidFill>
                <a:prstClr val="white"/>
              </a:solidFill>
            </a:endParaRPr>
          </a:p>
        </p:txBody>
      </p:sp>
      <p:sp>
        <p:nvSpPr>
          <p:cNvPr id="7" name="Slide Number Placeholder 6"/>
          <p:cNvSpPr>
            <a:spLocks noGrp="1"/>
          </p:cNvSpPr>
          <p:nvPr>
            <p:ph type="sldNum" sz="quarter" idx="12"/>
          </p:nvPr>
        </p:nvSpPr>
        <p:spPr>
          <a:xfrm>
            <a:off x="4862689" y="5915888"/>
            <a:ext cx="1062155" cy="490599"/>
          </a:xfrm>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8523881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803499483"/>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53162739"/>
      </p:ext>
    </p:extLst>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330130499"/>
      </p:ext>
    </p:extLst>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742409104"/>
      </p:ext>
    </p:extLst>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462796390"/>
      </p:ext>
    </p:extLst>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614751584"/>
      </p:ext>
    </p:extLst>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7D3655-1E6B-49A4-99BF-2F96460952AE}"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2B9660A1-1722-451B-B0A6-286933F0E93A}"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963615293"/>
      </p:ext>
    </p:extLst>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3195046204"/>
      </p:ext>
    </p:extLst>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45399886"/>
      </p:ext>
    </p:extLst>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3548367012"/>
      </p:ext>
    </p:extLst>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3509855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3244599140"/>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8" name="Footer Placeholder 7"/>
          <p:cNvSpPr>
            <a:spLocks noGrp="1"/>
          </p:cNvSpPr>
          <p:nvPr>
            <p:ph type="ftr" sz="quarter" idx="11"/>
          </p:nvPr>
        </p:nvSpPr>
        <p:spPr/>
        <p:txBody>
          <a:bodyPr/>
          <a:lstStyle/>
          <a:p>
            <a:endParaRPr lang="en-US">
              <a:solidFill>
                <a:prstClr val="white"/>
              </a:solidFill>
            </a:endParaRPr>
          </a:p>
        </p:txBody>
      </p:sp>
      <p:sp>
        <p:nvSpPr>
          <p:cNvPr id="9" name="Slide Number Placeholder 8"/>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160189369"/>
      </p:ext>
    </p:extLst>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216260454"/>
      </p:ext>
    </p:extLst>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059020588"/>
      </p:ext>
    </p:extLst>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312081229"/>
      </p:ext>
    </p:extLst>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a:xfrm>
            <a:off x="590396" y="6041362"/>
            <a:ext cx="3295413" cy="365125"/>
          </a:xfrm>
        </p:spPr>
        <p:txBody>
          <a:bodyPr/>
          <a:lstStyle/>
          <a:p>
            <a:endParaRPr lang="en-US">
              <a:solidFill>
                <a:prstClr val="white"/>
              </a:solidFill>
            </a:endParaRPr>
          </a:p>
        </p:txBody>
      </p:sp>
      <p:sp>
        <p:nvSpPr>
          <p:cNvPr id="7" name="Slide Number Placeholder 6"/>
          <p:cNvSpPr>
            <a:spLocks noGrp="1"/>
          </p:cNvSpPr>
          <p:nvPr>
            <p:ph type="sldNum" sz="quarter" idx="12"/>
          </p:nvPr>
        </p:nvSpPr>
        <p:spPr>
          <a:xfrm>
            <a:off x="4862689" y="5915888"/>
            <a:ext cx="1062155" cy="490599"/>
          </a:xfrm>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3775723410"/>
      </p:ext>
    </p:extLst>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71340921"/>
      </p:ext>
    </p:extLst>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3929375331"/>
      </p:ext>
    </p:extLst>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4259583233"/>
      </p:ext>
    </p:extLst>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940095030"/>
      </p:ext>
    </p:extLst>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39555614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4080914633"/>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7D3655-1E6B-49A4-99BF-2F96460952AE}"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2B9660A1-1722-451B-B0A6-286933F0E93A}"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754589603"/>
      </p:ext>
    </p:extLst>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672723080"/>
      </p:ext>
    </p:extLst>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3653011456"/>
      </p:ext>
    </p:extLst>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3791980473"/>
      </p:ext>
    </p:extLst>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595770587"/>
      </p:ext>
    </p:extLst>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8" name="Footer Placeholder 7"/>
          <p:cNvSpPr>
            <a:spLocks noGrp="1"/>
          </p:cNvSpPr>
          <p:nvPr>
            <p:ph type="ftr" sz="quarter" idx="11"/>
          </p:nvPr>
        </p:nvSpPr>
        <p:spPr/>
        <p:txBody>
          <a:bodyPr/>
          <a:lstStyle/>
          <a:p>
            <a:endParaRPr lang="en-US">
              <a:solidFill>
                <a:prstClr val="white"/>
              </a:solidFill>
            </a:endParaRPr>
          </a:p>
        </p:txBody>
      </p:sp>
      <p:sp>
        <p:nvSpPr>
          <p:cNvPr id="9" name="Slide Number Placeholder 8"/>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708129737"/>
      </p:ext>
    </p:extLst>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802808574"/>
      </p:ext>
    </p:extLst>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682133990"/>
      </p:ext>
    </p:extLst>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728258893"/>
      </p:ext>
    </p:extLst>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a:xfrm>
            <a:off x="590396" y="6041362"/>
            <a:ext cx="3295413" cy="365125"/>
          </a:xfrm>
        </p:spPr>
        <p:txBody>
          <a:bodyPr/>
          <a:lstStyle/>
          <a:p>
            <a:endParaRPr lang="en-US">
              <a:solidFill>
                <a:prstClr val="white"/>
              </a:solidFill>
            </a:endParaRPr>
          </a:p>
        </p:txBody>
      </p:sp>
      <p:sp>
        <p:nvSpPr>
          <p:cNvPr id="7" name="Slide Number Placeholder 6"/>
          <p:cNvSpPr>
            <a:spLocks noGrp="1"/>
          </p:cNvSpPr>
          <p:nvPr>
            <p:ph type="sldNum" sz="quarter" idx="12"/>
          </p:nvPr>
        </p:nvSpPr>
        <p:spPr>
          <a:xfrm>
            <a:off x="4862689" y="5915888"/>
            <a:ext cx="1062155" cy="490599"/>
          </a:xfrm>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6846603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3089927050"/>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3361006970"/>
      </p:ext>
    </p:extLst>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3440467193"/>
      </p:ext>
    </p:extLst>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657306324"/>
      </p:ext>
    </p:extLst>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530487884"/>
      </p:ext>
    </p:extLst>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4258014454"/>
      </p:ext>
    </p:extLst>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7D3655-1E6B-49A4-99BF-2F96460952AE}"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2B9660A1-1722-451B-B0A6-286933F0E93A}"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750006473"/>
      </p:ext>
    </p:extLst>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3679342230"/>
      </p:ext>
    </p:extLst>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4060846189"/>
      </p:ext>
    </p:extLst>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3457288206"/>
      </p:ext>
    </p:extLst>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420940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8" name="Footer Placeholder 7"/>
          <p:cNvSpPr>
            <a:spLocks noGrp="1"/>
          </p:cNvSpPr>
          <p:nvPr>
            <p:ph type="ftr" sz="quarter" idx="11"/>
          </p:nvPr>
        </p:nvSpPr>
        <p:spPr/>
        <p:txBody>
          <a:bodyPr/>
          <a:lstStyle/>
          <a:p>
            <a:endParaRPr lang="en-US">
              <a:solidFill>
                <a:prstClr val="white"/>
              </a:solidFill>
            </a:endParaRPr>
          </a:p>
        </p:txBody>
      </p:sp>
      <p:sp>
        <p:nvSpPr>
          <p:cNvPr id="9" name="Slide Number Placeholder 8"/>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39208620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8" name="Footer Placeholder 7"/>
          <p:cNvSpPr>
            <a:spLocks noGrp="1"/>
          </p:cNvSpPr>
          <p:nvPr>
            <p:ph type="ftr" sz="quarter" idx="11"/>
          </p:nvPr>
        </p:nvSpPr>
        <p:spPr/>
        <p:txBody>
          <a:bodyPr/>
          <a:lstStyle/>
          <a:p>
            <a:endParaRPr lang="en-US">
              <a:solidFill>
                <a:prstClr val="white"/>
              </a:solidFill>
            </a:endParaRPr>
          </a:p>
        </p:txBody>
      </p:sp>
      <p:sp>
        <p:nvSpPr>
          <p:cNvPr id="9" name="Slide Number Placeholder 8"/>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721507276"/>
      </p:ext>
    </p:extLst>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8" name="Footer Placeholder 7"/>
          <p:cNvSpPr>
            <a:spLocks noGrp="1"/>
          </p:cNvSpPr>
          <p:nvPr>
            <p:ph type="ftr" sz="quarter" idx="11"/>
          </p:nvPr>
        </p:nvSpPr>
        <p:spPr/>
        <p:txBody>
          <a:bodyPr/>
          <a:lstStyle/>
          <a:p>
            <a:endParaRPr lang="en-US">
              <a:solidFill>
                <a:prstClr val="white"/>
              </a:solidFill>
            </a:endParaRPr>
          </a:p>
        </p:txBody>
      </p:sp>
      <p:sp>
        <p:nvSpPr>
          <p:cNvPr id="9" name="Slide Number Placeholder 8"/>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294023051"/>
      </p:ext>
    </p:extLst>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3113046304"/>
      </p:ext>
    </p:extLst>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3030693666"/>
      </p:ext>
    </p:extLst>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361877451"/>
      </p:ext>
    </p:extLst>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a:xfrm>
            <a:off x="590396" y="6041362"/>
            <a:ext cx="3295413" cy="365125"/>
          </a:xfrm>
        </p:spPr>
        <p:txBody>
          <a:bodyPr/>
          <a:lstStyle/>
          <a:p>
            <a:endParaRPr lang="en-US">
              <a:solidFill>
                <a:prstClr val="white"/>
              </a:solidFill>
            </a:endParaRPr>
          </a:p>
        </p:txBody>
      </p:sp>
      <p:sp>
        <p:nvSpPr>
          <p:cNvPr id="7" name="Slide Number Placeholder 6"/>
          <p:cNvSpPr>
            <a:spLocks noGrp="1"/>
          </p:cNvSpPr>
          <p:nvPr>
            <p:ph type="sldNum" sz="quarter" idx="12"/>
          </p:nvPr>
        </p:nvSpPr>
        <p:spPr>
          <a:xfrm>
            <a:off x="4862689" y="5915888"/>
            <a:ext cx="1062155" cy="490599"/>
          </a:xfrm>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36877040"/>
      </p:ext>
    </p:extLst>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4026408218"/>
      </p:ext>
    </p:extLst>
  </p:cSld>
  <p:clrMapOvr>
    <a:masterClrMapping/>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965392599"/>
      </p:ext>
    </p:extLst>
  </p:cSld>
  <p:clrMapOvr>
    <a:masterClrMapping/>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893799939"/>
      </p:ext>
    </p:extLst>
  </p:cSld>
  <p:clrMapOvr>
    <a:masterClrMapping/>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4075900640"/>
      </p:ext>
    </p:extLst>
  </p:cSld>
  <p:clrMapOvr>
    <a:masterClrMapping/>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1902850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3237371644"/>
      </p:ext>
    </p:extLst>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7D3655-1E6B-49A4-99BF-2F96460952AE}"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2B9660A1-1722-451B-B0A6-286933F0E93A}"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7897247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7178430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8472809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a:xfrm>
            <a:off x="590396" y="6041362"/>
            <a:ext cx="3295413" cy="365125"/>
          </a:xfrm>
        </p:spPr>
        <p:txBody>
          <a:bodyPr/>
          <a:lstStyle/>
          <a:p>
            <a:endParaRPr lang="en-US">
              <a:solidFill>
                <a:prstClr val="white"/>
              </a:solidFill>
            </a:endParaRPr>
          </a:p>
        </p:txBody>
      </p:sp>
      <p:sp>
        <p:nvSpPr>
          <p:cNvPr id="7" name="Slide Number Placeholder 6"/>
          <p:cNvSpPr>
            <a:spLocks noGrp="1"/>
          </p:cNvSpPr>
          <p:nvPr>
            <p:ph type="sldNum" sz="quarter" idx="12"/>
          </p:nvPr>
        </p:nvSpPr>
        <p:spPr>
          <a:xfrm>
            <a:off x="4862689" y="5915888"/>
            <a:ext cx="1062155" cy="490599"/>
          </a:xfrm>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42290944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6630144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41386760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40671056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33312017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3477466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54671437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7D3655-1E6B-49A4-99BF-2F96460952AE}"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2B9660A1-1722-451B-B0A6-286933F0E93A}"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8632405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27167291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52491464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50857465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37404509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8" name="Footer Placeholder 7"/>
          <p:cNvSpPr>
            <a:spLocks noGrp="1"/>
          </p:cNvSpPr>
          <p:nvPr>
            <p:ph type="ftr" sz="quarter" idx="11"/>
          </p:nvPr>
        </p:nvSpPr>
        <p:spPr/>
        <p:txBody>
          <a:bodyPr/>
          <a:lstStyle/>
          <a:p>
            <a:endParaRPr lang="en-US">
              <a:solidFill>
                <a:prstClr val="white"/>
              </a:solidFill>
            </a:endParaRPr>
          </a:p>
        </p:txBody>
      </p:sp>
      <p:sp>
        <p:nvSpPr>
          <p:cNvPr id="9" name="Slide Number Placeholder 8"/>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50652180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2043648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346855871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409573901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a:xfrm>
            <a:off x="590396" y="6041362"/>
            <a:ext cx="3295413" cy="365125"/>
          </a:xfrm>
        </p:spPr>
        <p:txBody>
          <a:bodyPr/>
          <a:lstStyle/>
          <a:p>
            <a:endParaRPr lang="en-US">
              <a:solidFill>
                <a:prstClr val="white"/>
              </a:solidFill>
            </a:endParaRPr>
          </a:p>
        </p:txBody>
      </p:sp>
      <p:sp>
        <p:nvSpPr>
          <p:cNvPr id="7" name="Slide Number Placeholder 6"/>
          <p:cNvSpPr>
            <a:spLocks noGrp="1"/>
          </p:cNvSpPr>
          <p:nvPr>
            <p:ph type="sldNum" sz="quarter" idx="12"/>
          </p:nvPr>
        </p:nvSpPr>
        <p:spPr>
          <a:xfrm>
            <a:off x="4862689" y="5915888"/>
            <a:ext cx="1062155" cy="490599"/>
          </a:xfrm>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354595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8680455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404273409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424443219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0445823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11933751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383437997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7D3655-1E6B-49A4-99BF-2F96460952AE}"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2B9660A1-1722-451B-B0A6-286933F0E93A}"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40958836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45270027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66293345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23428433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644283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47926559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8" name="Footer Placeholder 7"/>
          <p:cNvSpPr>
            <a:spLocks noGrp="1"/>
          </p:cNvSpPr>
          <p:nvPr>
            <p:ph type="ftr" sz="quarter" idx="11"/>
          </p:nvPr>
        </p:nvSpPr>
        <p:spPr/>
        <p:txBody>
          <a:bodyPr/>
          <a:lstStyle/>
          <a:p>
            <a:endParaRPr lang="en-US">
              <a:solidFill>
                <a:prstClr val="white"/>
              </a:solidFill>
            </a:endParaRPr>
          </a:p>
        </p:txBody>
      </p:sp>
      <p:sp>
        <p:nvSpPr>
          <p:cNvPr id="9" name="Slide Number Placeholder 8"/>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383140127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72238627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47702431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55239040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a:xfrm>
            <a:off x="590396" y="6041362"/>
            <a:ext cx="3295413" cy="365125"/>
          </a:xfrm>
        </p:spPr>
        <p:txBody>
          <a:bodyPr/>
          <a:lstStyle/>
          <a:p>
            <a:endParaRPr lang="en-US">
              <a:solidFill>
                <a:prstClr val="white"/>
              </a:solidFill>
            </a:endParaRPr>
          </a:p>
        </p:txBody>
      </p:sp>
      <p:sp>
        <p:nvSpPr>
          <p:cNvPr id="7" name="Slide Number Placeholder 6"/>
          <p:cNvSpPr>
            <a:spLocks noGrp="1"/>
          </p:cNvSpPr>
          <p:nvPr>
            <p:ph type="sldNum" sz="quarter" idx="12"/>
          </p:nvPr>
        </p:nvSpPr>
        <p:spPr>
          <a:xfrm>
            <a:off x="4862689" y="5915888"/>
            <a:ext cx="1062155" cy="490599"/>
          </a:xfrm>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49148070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77006217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72261619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42033273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400250191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3818755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a:xfrm>
            <a:off x="590396" y="6041362"/>
            <a:ext cx="3295413" cy="365125"/>
          </a:xfrm>
        </p:spPr>
        <p:txBody>
          <a:bodyPr/>
          <a:lstStyle/>
          <a:p>
            <a:endParaRPr lang="en-US">
              <a:solidFill>
                <a:prstClr val="white"/>
              </a:solidFill>
            </a:endParaRPr>
          </a:p>
        </p:txBody>
      </p:sp>
      <p:sp>
        <p:nvSpPr>
          <p:cNvPr id="7" name="Slide Number Placeholder 6"/>
          <p:cNvSpPr>
            <a:spLocks noGrp="1"/>
          </p:cNvSpPr>
          <p:nvPr>
            <p:ph type="sldNum" sz="quarter" idx="12"/>
          </p:nvPr>
        </p:nvSpPr>
        <p:spPr>
          <a:xfrm>
            <a:off x="4862689" y="5915888"/>
            <a:ext cx="1062155" cy="490599"/>
          </a:xfrm>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65090618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7D3655-1E6B-49A4-99BF-2F96460952AE}"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2B9660A1-1722-451B-B0A6-286933F0E93A}"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384003741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401025769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99911296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99384046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15592290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8" name="Footer Placeholder 7"/>
          <p:cNvSpPr>
            <a:spLocks noGrp="1"/>
          </p:cNvSpPr>
          <p:nvPr>
            <p:ph type="ftr" sz="quarter" idx="11"/>
          </p:nvPr>
        </p:nvSpPr>
        <p:spPr/>
        <p:txBody>
          <a:bodyPr/>
          <a:lstStyle/>
          <a:p>
            <a:endParaRPr lang="en-US">
              <a:solidFill>
                <a:prstClr val="white"/>
              </a:solidFill>
            </a:endParaRPr>
          </a:p>
        </p:txBody>
      </p:sp>
      <p:sp>
        <p:nvSpPr>
          <p:cNvPr id="9" name="Slide Number Placeholder 8"/>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84232705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2263117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74211733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49141130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Footer Placeholder 5"/>
          <p:cNvSpPr>
            <a:spLocks noGrp="1"/>
          </p:cNvSpPr>
          <p:nvPr>
            <p:ph type="ftr" sz="quarter" idx="11"/>
          </p:nvPr>
        </p:nvSpPr>
        <p:spPr>
          <a:xfrm>
            <a:off x="590396" y="6041362"/>
            <a:ext cx="3295413" cy="365125"/>
          </a:xfrm>
        </p:spPr>
        <p:txBody>
          <a:bodyPr/>
          <a:lstStyle/>
          <a:p>
            <a:endParaRPr lang="en-US">
              <a:solidFill>
                <a:prstClr val="white"/>
              </a:solidFill>
            </a:endParaRPr>
          </a:p>
        </p:txBody>
      </p:sp>
      <p:sp>
        <p:nvSpPr>
          <p:cNvPr id="7" name="Slide Number Placeholder 6"/>
          <p:cNvSpPr>
            <a:spLocks noGrp="1"/>
          </p:cNvSpPr>
          <p:nvPr>
            <p:ph type="sldNum" sz="quarter" idx="12"/>
          </p:nvPr>
        </p:nvSpPr>
        <p:spPr>
          <a:xfrm>
            <a:off x="4862689" y="5915888"/>
            <a:ext cx="1062155" cy="490599"/>
          </a:xfrm>
        </p:spPr>
        <p:txBody>
          <a:body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676462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slideLayout" Target="../slideLayouts/slideLayout148.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slideLayout" Target="../slideLayouts/slideLayout147.xml"/><Relationship Id="rId2" Type="http://schemas.openxmlformats.org/officeDocument/2006/relationships/slideLayout" Target="../slideLayouts/slideLayout137.xml"/><Relationship Id="rId16" Type="http://schemas.openxmlformats.org/officeDocument/2006/relationships/theme" Target="../theme/theme10.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5" Type="http://schemas.openxmlformats.org/officeDocument/2006/relationships/slideLayout" Target="../slideLayouts/slideLayout15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 Id="rId14" Type="http://schemas.openxmlformats.org/officeDocument/2006/relationships/slideLayout" Target="../slideLayouts/slideLayout14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slideLayout" Target="../slideLayouts/slideLayout163.xml"/><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slideLayout" Target="../slideLayouts/slideLayout162.xml"/><Relationship Id="rId2" Type="http://schemas.openxmlformats.org/officeDocument/2006/relationships/slideLayout" Target="../slideLayouts/slideLayout152.xml"/><Relationship Id="rId16" Type="http://schemas.openxmlformats.org/officeDocument/2006/relationships/theme" Target="../theme/theme11.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5" Type="http://schemas.openxmlformats.org/officeDocument/2006/relationships/slideLayout" Target="../slideLayouts/slideLayout165.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 Id="rId14" Type="http://schemas.openxmlformats.org/officeDocument/2006/relationships/slideLayout" Target="../slideLayouts/slideLayout16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slideLayout" Target="../slideLayouts/slideLayout178.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slideLayout" Target="../slideLayouts/slideLayout177.xml"/><Relationship Id="rId2" Type="http://schemas.openxmlformats.org/officeDocument/2006/relationships/slideLayout" Target="../slideLayouts/slideLayout167.xml"/><Relationship Id="rId16" Type="http://schemas.openxmlformats.org/officeDocument/2006/relationships/theme" Target="../theme/theme12.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5" Type="http://schemas.openxmlformats.org/officeDocument/2006/relationships/slideLayout" Target="../slideLayouts/slideLayout18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 Id="rId14" Type="http://schemas.openxmlformats.org/officeDocument/2006/relationships/slideLayout" Target="../slideLayouts/slideLayout179.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88.xml"/><Relationship Id="rId13" Type="http://schemas.openxmlformats.org/officeDocument/2006/relationships/slideLayout" Target="../slideLayouts/slideLayout193.xml"/><Relationship Id="rId3" Type="http://schemas.openxmlformats.org/officeDocument/2006/relationships/slideLayout" Target="../slideLayouts/slideLayout183.xml"/><Relationship Id="rId7" Type="http://schemas.openxmlformats.org/officeDocument/2006/relationships/slideLayout" Target="../slideLayouts/slideLayout187.xml"/><Relationship Id="rId12" Type="http://schemas.openxmlformats.org/officeDocument/2006/relationships/slideLayout" Target="../slideLayouts/slideLayout192.xml"/><Relationship Id="rId2" Type="http://schemas.openxmlformats.org/officeDocument/2006/relationships/slideLayout" Target="../slideLayouts/slideLayout182.xml"/><Relationship Id="rId16" Type="http://schemas.openxmlformats.org/officeDocument/2006/relationships/theme" Target="../theme/theme13.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slideLayout" Target="../slideLayouts/slideLayout191.xml"/><Relationship Id="rId5" Type="http://schemas.openxmlformats.org/officeDocument/2006/relationships/slideLayout" Target="../slideLayouts/slideLayout185.xml"/><Relationship Id="rId15" Type="http://schemas.openxmlformats.org/officeDocument/2006/relationships/slideLayout" Target="../slideLayouts/slideLayout195.xml"/><Relationship Id="rId10" Type="http://schemas.openxmlformats.org/officeDocument/2006/relationships/slideLayout" Target="../slideLayouts/slideLayout190.xml"/><Relationship Id="rId4" Type="http://schemas.openxmlformats.org/officeDocument/2006/relationships/slideLayout" Target="../slideLayouts/slideLayout184.xml"/><Relationship Id="rId9" Type="http://schemas.openxmlformats.org/officeDocument/2006/relationships/slideLayout" Target="../slideLayouts/slideLayout189.xml"/><Relationship Id="rId14" Type="http://schemas.openxmlformats.org/officeDocument/2006/relationships/slideLayout" Target="../slideLayouts/slideLayout194.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03.xml"/><Relationship Id="rId13" Type="http://schemas.openxmlformats.org/officeDocument/2006/relationships/slideLayout" Target="../slideLayouts/slideLayout208.xml"/><Relationship Id="rId3" Type="http://schemas.openxmlformats.org/officeDocument/2006/relationships/slideLayout" Target="../slideLayouts/slideLayout198.xml"/><Relationship Id="rId7" Type="http://schemas.openxmlformats.org/officeDocument/2006/relationships/slideLayout" Target="../slideLayouts/slideLayout202.xml"/><Relationship Id="rId12" Type="http://schemas.openxmlformats.org/officeDocument/2006/relationships/slideLayout" Target="../slideLayouts/slideLayout207.xml"/><Relationship Id="rId2" Type="http://schemas.openxmlformats.org/officeDocument/2006/relationships/slideLayout" Target="../slideLayouts/slideLayout197.xml"/><Relationship Id="rId16" Type="http://schemas.openxmlformats.org/officeDocument/2006/relationships/theme" Target="../theme/theme14.xml"/><Relationship Id="rId1" Type="http://schemas.openxmlformats.org/officeDocument/2006/relationships/slideLayout" Target="../slideLayouts/slideLayout196.xml"/><Relationship Id="rId6" Type="http://schemas.openxmlformats.org/officeDocument/2006/relationships/slideLayout" Target="../slideLayouts/slideLayout201.xml"/><Relationship Id="rId11" Type="http://schemas.openxmlformats.org/officeDocument/2006/relationships/slideLayout" Target="../slideLayouts/slideLayout206.xml"/><Relationship Id="rId5" Type="http://schemas.openxmlformats.org/officeDocument/2006/relationships/slideLayout" Target="../slideLayouts/slideLayout200.xml"/><Relationship Id="rId15" Type="http://schemas.openxmlformats.org/officeDocument/2006/relationships/slideLayout" Target="../slideLayouts/slideLayout210.xml"/><Relationship Id="rId10" Type="http://schemas.openxmlformats.org/officeDocument/2006/relationships/slideLayout" Target="../slideLayouts/slideLayout205.xml"/><Relationship Id="rId4" Type="http://schemas.openxmlformats.org/officeDocument/2006/relationships/slideLayout" Target="../slideLayouts/slideLayout199.xml"/><Relationship Id="rId9" Type="http://schemas.openxmlformats.org/officeDocument/2006/relationships/slideLayout" Target="../slideLayouts/slideLayout204.xml"/><Relationship Id="rId14" Type="http://schemas.openxmlformats.org/officeDocument/2006/relationships/slideLayout" Target="../slideLayouts/slideLayout209.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18.xml"/><Relationship Id="rId13" Type="http://schemas.openxmlformats.org/officeDocument/2006/relationships/slideLayout" Target="../slideLayouts/slideLayout223.xml"/><Relationship Id="rId3" Type="http://schemas.openxmlformats.org/officeDocument/2006/relationships/slideLayout" Target="../slideLayouts/slideLayout213.xml"/><Relationship Id="rId7" Type="http://schemas.openxmlformats.org/officeDocument/2006/relationships/slideLayout" Target="../slideLayouts/slideLayout217.xml"/><Relationship Id="rId12" Type="http://schemas.openxmlformats.org/officeDocument/2006/relationships/slideLayout" Target="../slideLayouts/slideLayout222.xml"/><Relationship Id="rId2" Type="http://schemas.openxmlformats.org/officeDocument/2006/relationships/slideLayout" Target="../slideLayouts/slideLayout212.xml"/><Relationship Id="rId16" Type="http://schemas.openxmlformats.org/officeDocument/2006/relationships/theme" Target="../theme/theme15.xml"/><Relationship Id="rId1" Type="http://schemas.openxmlformats.org/officeDocument/2006/relationships/slideLayout" Target="../slideLayouts/slideLayout211.xml"/><Relationship Id="rId6" Type="http://schemas.openxmlformats.org/officeDocument/2006/relationships/slideLayout" Target="../slideLayouts/slideLayout216.xml"/><Relationship Id="rId11" Type="http://schemas.openxmlformats.org/officeDocument/2006/relationships/slideLayout" Target="../slideLayouts/slideLayout221.xml"/><Relationship Id="rId5" Type="http://schemas.openxmlformats.org/officeDocument/2006/relationships/slideLayout" Target="../slideLayouts/slideLayout215.xml"/><Relationship Id="rId15" Type="http://schemas.openxmlformats.org/officeDocument/2006/relationships/slideLayout" Target="../slideLayouts/slideLayout225.xml"/><Relationship Id="rId10" Type="http://schemas.openxmlformats.org/officeDocument/2006/relationships/slideLayout" Target="../slideLayouts/slideLayout220.xml"/><Relationship Id="rId4" Type="http://schemas.openxmlformats.org/officeDocument/2006/relationships/slideLayout" Target="../slideLayouts/slideLayout214.xml"/><Relationship Id="rId9" Type="http://schemas.openxmlformats.org/officeDocument/2006/relationships/slideLayout" Target="../slideLayouts/slideLayout219.xml"/><Relationship Id="rId14" Type="http://schemas.openxmlformats.org/officeDocument/2006/relationships/slideLayout" Target="../slideLayouts/slideLayout22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33.xml"/><Relationship Id="rId13" Type="http://schemas.openxmlformats.org/officeDocument/2006/relationships/slideLayout" Target="../slideLayouts/slideLayout238.xml"/><Relationship Id="rId3" Type="http://schemas.openxmlformats.org/officeDocument/2006/relationships/slideLayout" Target="../slideLayouts/slideLayout228.xml"/><Relationship Id="rId7" Type="http://schemas.openxmlformats.org/officeDocument/2006/relationships/slideLayout" Target="../slideLayouts/slideLayout232.xml"/><Relationship Id="rId12" Type="http://schemas.openxmlformats.org/officeDocument/2006/relationships/slideLayout" Target="../slideLayouts/slideLayout237.xml"/><Relationship Id="rId2" Type="http://schemas.openxmlformats.org/officeDocument/2006/relationships/slideLayout" Target="../slideLayouts/slideLayout227.xml"/><Relationship Id="rId16" Type="http://schemas.openxmlformats.org/officeDocument/2006/relationships/theme" Target="../theme/theme16.xml"/><Relationship Id="rId1" Type="http://schemas.openxmlformats.org/officeDocument/2006/relationships/slideLayout" Target="../slideLayouts/slideLayout226.xml"/><Relationship Id="rId6" Type="http://schemas.openxmlformats.org/officeDocument/2006/relationships/slideLayout" Target="../slideLayouts/slideLayout231.xml"/><Relationship Id="rId11" Type="http://schemas.openxmlformats.org/officeDocument/2006/relationships/slideLayout" Target="../slideLayouts/slideLayout236.xml"/><Relationship Id="rId5" Type="http://schemas.openxmlformats.org/officeDocument/2006/relationships/slideLayout" Target="../slideLayouts/slideLayout230.xml"/><Relationship Id="rId15" Type="http://schemas.openxmlformats.org/officeDocument/2006/relationships/slideLayout" Target="../slideLayouts/slideLayout240.xml"/><Relationship Id="rId10" Type="http://schemas.openxmlformats.org/officeDocument/2006/relationships/slideLayout" Target="../slideLayouts/slideLayout235.xml"/><Relationship Id="rId4" Type="http://schemas.openxmlformats.org/officeDocument/2006/relationships/slideLayout" Target="../slideLayouts/slideLayout229.xml"/><Relationship Id="rId9" Type="http://schemas.openxmlformats.org/officeDocument/2006/relationships/slideLayout" Target="../slideLayouts/slideLayout234.xml"/><Relationship Id="rId14" Type="http://schemas.openxmlformats.org/officeDocument/2006/relationships/slideLayout" Target="../slideLayouts/slideLayout239.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48.xml"/><Relationship Id="rId13" Type="http://schemas.openxmlformats.org/officeDocument/2006/relationships/slideLayout" Target="../slideLayouts/slideLayout253.xml"/><Relationship Id="rId3" Type="http://schemas.openxmlformats.org/officeDocument/2006/relationships/slideLayout" Target="../slideLayouts/slideLayout243.xml"/><Relationship Id="rId7" Type="http://schemas.openxmlformats.org/officeDocument/2006/relationships/slideLayout" Target="../slideLayouts/slideLayout247.xml"/><Relationship Id="rId12" Type="http://schemas.openxmlformats.org/officeDocument/2006/relationships/slideLayout" Target="../slideLayouts/slideLayout252.xml"/><Relationship Id="rId2" Type="http://schemas.openxmlformats.org/officeDocument/2006/relationships/slideLayout" Target="../slideLayouts/slideLayout242.xml"/><Relationship Id="rId16" Type="http://schemas.openxmlformats.org/officeDocument/2006/relationships/theme" Target="../theme/theme17.xml"/><Relationship Id="rId1" Type="http://schemas.openxmlformats.org/officeDocument/2006/relationships/slideLayout" Target="../slideLayouts/slideLayout241.xml"/><Relationship Id="rId6" Type="http://schemas.openxmlformats.org/officeDocument/2006/relationships/slideLayout" Target="../slideLayouts/slideLayout246.xml"/><Relationship Id="rId11" Type="http://schemas.openxmlformats.org/officeDocument/2006/relationships/slideLayout" Target="../slideLayouts/slideLayout251.xml"/><Relationship Id="rId5" Type="http://schemas.openxmlformats.org/officeDocument/2006/relationships/slideLayout" Target="../slideLayouts/slideLayout245.xml"/><Relationship Id="rId15" Type="http://schemas.openxmlformats.org/officeDocument/2006/relationships/slideLayout" Target="../slideLayouts/slideLayout255.xml"/><Relationship Id="rId10" Type="http://schemas.openxmlformats.org/officeDocument/2006/relationships/slideLayout" Target="../slideLayouts/slideLayout250.xml"/><Relationship Id="rId4" Type="http://schemas.openxmlformats.org/officeDocument/2006/relationships/slideLayout" Target="../slideLayouts/slideLayout244.xml"/><Relationship Id="rId9" Type="http://schemas.openxmlformats.org/officeDocument/2006/relationships/slideLayout" Target="../slideLayouts/slideLayout249.xml"/><Relationship Id="rId14" Type="http://schemas.openxmlformats.org/officeDocument/2006/relationships/slideLayout" Target="../slideLayouts/slideLayout254.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63.xml"/><Relationship Id="rId13" Type="http://schemas.openxmlformats.org/officeDocument/2006/relationships/slideLayout" Target="../slideLayouts/slideLayout268.xml"/><Relationship Id="rId3" Type="http://schemas.openxmlformats.org/officeDocument/2006/relationships/slideLayout" Target="../slideLayouts/slideLayout258.xml"/><Relationship Id="rId7" Type="http://schemas.openxmlformats.org/officeDocument/2006/relationships/slideLayout" Target="../slideLayouts/slideLayout262.xml"/><Relationship Id="rId12" Type="http://schemas.openxmlformats.org/officeDocument/2006/relationships/slideLayout" Target="../slideLayouts/slideLayout267.xml"/><Relationship Id="rId2" Type="http://schemas.openxmlformats.org/officeDocument/2006/relationships/slideLayout" Target="../slideLayouts/slideLayout257.xml"/><Relationship Id="rId16" Type="http://schemas.openxmlformats.org/officeDocument/2006/relationships/theme" Target="../theme/theme18.xml"/><Relationship Id="rId1" Type="http://schemas.openxmlformats.org/officeDocument/2006/relationships/slideLayout" Target="../slideLayouts/slideLayout256.xml"/><Relationship Id="rId6" Type="http://schemas.openxmlformats.org/officeDocument/2006/relationships/slideLayout" Target="../slideLayouts/slideLayout261.xml"/><Relationship Id="rId11" Type="http://schemas.openxmlformats.org/officeDocument/2006/relationships/slideLayout" Target="../slideLayouts/slideLayout266.xml"/><Relationship Id="rId5" Type="http://schemas.openxmlformats.org/officeDocument/2006/relationships/slideLayout" Target="../slideLayouts/slideLayout260.xml"/><Relationship Id="rId15" Type="http://schemas.openxmlformats.org/officeDocument/2006/relationships/slideLayout" Target="../slideLayouts/slideLayout270.xml"/><Relationship Id="rId10" Type="http://schemas.openxmlformats.org/officeDocument/2006/relationships/slideLayout" Target="../slideLayouts/slideLayout265.xml"/><Relationship Id="rId4" Type="http://schemas.openxmlformats.org/officeDocument/2006/relationships/slideLayout" Target="../slideLayouts/slideLayout259.xml"/><Relationship Id="rId9" Type="http://schemas.openxmlformats.org/officeDocument/2006/relationships/slideLayout" Target="../slideLayouts/slideLayout264.xml"/><Relationship Id="rId14" Type="http://schemas.openxmlformats.org/officeDocument/2006/relationships/slideLayout" Target="../slideLayouts/slideLayout269.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78.xml"/><Relationship Id="rId13" Type="http://schemas.openxmlformats.org/officeDocument/2006/relationships/slideLayout" Target="../slideLayouts/slideLayout283.xml"/><Relationship Id="rId3" Type="http://schemas.openxmlformats.org/officeDocument/2006/relationships/slideLayout" Target="../slideLayouts/slideLayout273.xml"/><Relationship Id="rId7" Type="http://schemas.openxmlformats.org/officeDocument/2006/relationships/slideLayout" Target="../slideLayouts/slideLayout277.xml"/><Relationship Id="rId12" Type="http://schemas.openxmlformats.org/officeDocument/2006/relationships/slideLayout" Target="../slideLayouts/slideLayout282.xml"/><Relationship Id="rId2" Type="http://schemas.openxmlformats.org/officeDocument/2006/relationships/slideLayout" Target="../slideLayouts/slideLayout272.xml"/><Relationship Id="rId16" Type="http://schemas.openxmlformats.org/officeDocument/2006/relationships/theme" Target="../theme/theme19.xml"/><Relationship Id="rId1" Type="http://schemas.openxmlformats.org/officeDocument/2006/relationships/slideLayout" Target="../slideLayouts/slideLayout271.xml"/><Relationship Id="rId6" Type="http://schemas.openxmlformats.org/officeDocument/2006/relationships/slideLayout" Target="../slideLayouts/slideLayout276.xml"/><Relationship Id="rId11" Type="http://schemas.openxmlformats.org/officeDocument/2006/relationships/slideLayout" Target="../slideLayouts/slideLayout281.xml"/><Relationship Id="rId5" Type="http://schemas.openxmlformats.org/officeDocument/2006/relationships/slideLayout" Target="../slideLayouts/slideLayout275.xml"/><Relationship Id="rId15" Type="http://schemas.openxmlformats.org/officeDocument/2006/relationships/slideLayout" Target="../slideLayouts/slideLayout285.xml"/><Relationship Id="rId10" Type="http://schemas.openxmlformats.org/officeDocument/2006/relationships/slideLayout" Target="../slideLayouts/slideLayout280.xml"/><Relationship Id="rId4" Type="http://schemas.openxmlformats.org/officeDocument/2006/relationships/slideLayout" Target="../slideLayouts/slideLayout274.xml"/><Relationship Id="rId9" Type="http://schemas.openxmlformats.org/officeDocument/2006/relationships/slideLayout" Target="../slideLayouts/slideLayout279.xml"/><Relationship Id="rId14" Type="http://schemas.openxmlformats.org/officeDocument/2006/relationships/slideLayout" Target="../slideLayouts/slideLayout28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93.xml"/><Relationship Id="rId13" Type="http://schemas.openxmlformats.org/officeDocument/2006/relationships/slideLayout" Target="../slideLayouts/slideLayout298.xml"/><Relationship Id="rId3" Type="http://schemas.openxmlformats.org/officeDocument/2006/relationships/slideLayout" Target="../slideLayouts/slideLayout288.xml"/><Relationship Id="rId7" Type="http://schemas.openxmlformats.org/officeDocument/2006/relationships/slideLayout" Target="../slideLayouts/slideLayout292.xml"/><Relationship Id="rId12" Type="http://schemas.openxmlformats.org/officeDocument/2006/relationships/slideLayout" Target="../slideLayouts/slideLayout297.xml"/><Relationship Id="rId2" Type="http://schemas.openxmlformats.org/officeDocument/2006/relationships/slideLayout" Target="../slideLayouts/slideLayout287.xml"/><Relationship Id="rId16" Type="http://schemas.openxmlformats.org/officeDocument/2006/relationships/theme" Target="../theme/theme20.xml"/><Relationship Id="rId1" Type="http://schemas.openxmlformats.org/officeDocument/2006/relationships/slideLayout" Target="../slideLayouts/slideLayout286.xml"/><Relationship Id="rId6" Type="http://schemas.openxmlformats.org/officeDocument/2006/relationships/slideLayout" Target="../slideLayouts/slideLayout291.xml"/><Relationship Id="rId11" Type="http://schemas.openxmlformats.org/officeDocument/2006/relationships/slideLayout" Target="../slideLayouts/slideLayout296.xml"/><Relationship Id="rId5" Type="http://schemas.openxmlformats.org/officeDocument/2006/relationships/slideLayout" Target="../slideLayouts/slideLayout290.xml"/><Relationship Id="rId15" Type="http://schemas.openxmlformats.org/officeDocument/2006/relationships/slideLayout" Target="../slideLayouts/slideLayout300.xml"/><Relationship Id="rId10" Type="http://schemas.openxmlformats.org/officeDocument/2006/relationships/slideLayout" Target="../slideLayouts/slideLayout295.xml"/><Relationship Id="rId4" Type="http://schemas.openxmlformats.org/officeDocument/2006/relationships/slideLayout" Target="../slideLayouts/slideLayout289.xml"/><Relationship Id="rId9" Type="http://schemas.openxmlformats.org/officeDocument/2006/relationships/slideLayout" Target="../slideLayouts/slideLayout294.xml"/><Relationship Id="rId14" Type="http://schemas.openxmlformats.org/officeDocument/2006/relationships/slideLayout" Target="../slideLayouts/slideLayout299.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308.xml"/><Relationship Id="rId13" Type="http://schemas.openxmlformats.org/officeDocument/2006/relationships/slideLayout" Target="../slideLayouts/slideLayout313.xml"/><Relationship Id="rId3" Type="http://schemas.openxmlformats.org/officeDocument/2006/relationships/slideLayout" Target="../slideLayouts/slideLayout303.xml"/><Relationship Id="rId7" Type="http://schemas.openxmlformats.org/officeDocument/2006/relationships/slideLayout" Target="../slideLayouts/slideLayout307.xml"/><Relationship Id="rId12" Type="http://schemas.openxmlformats.org/officeDocument/2006/relationships/slideLayout" Target="../slideLayouts/slideLayout312.xml"/><Relationship Id="rId2" Type="http://schemas.openxmlformats.org/officeDocument/2006/relationships/slideLayout" Target="../slideLayouts/slideLayout302.xml"/><Relationship Id="rId16" Type="http://schemas.openxmlformats.org/officeDocument/2006/relationships/theme" Target="../theme/theme21.xml"/><Relationship Id="rId1" Type="http://schemas.openxmlformats.org/officeDocument/2006/relationships/slideLayout" Target="../slideLayouts/slideLayout301.xml"/><Relationship Id="rId6" Type="http://schemas.openxmlformats.org/officeDocument/2006/relationships/slideLayout" Target="../slideLayouts/slideLayout306.xml"/><Relationship Id="rId11" Type="http://schemas.openxmlformats.org/officeDocument/2006/relationships/slideLayout" Target="../slideLayouts/slideLayout311.xml"/><Relationship Id="rId5" Type="http://schemas.openxmlformats.org/officeDocument/2006/relationships/slideLayout" Target="../slideLayouts/slideLayout305.xml"/><Relationship Id="rId15" Type="http://schemas.openxmlformats.org/officeDocument/2006/relationships/slideLayout" Target="../slideLayouts/slideLayout315.xml"/><Relationship Id="rId10" Type="http://schemas.openxmlformats.org/officeDocument/2006/relationships/slideLayout" Target="../slideLayouts/slideLayout310.xml"/><Relationship Id="rId4" Type="http://schemas.openxmlformats.org/officeDocument/2006/relationships/slideLayout" Target="../slideLayouts/slideLayout304.xml"/><Relationship Id="rId9" Type="http://schemas.openxmlformats.org/officeDocument/2006/relationships/slideLayout" Target="../slideLayouts/slideLayout309.xml"/><Relationship Id="rId14" Type="http://schemas.openxmlformats.org/officeDocument/2006/relationships/slideLayout" Target="../slideLayouts/slideLayout314.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323.xml"/><Relationship Id="rId13" Type="http://schemas.openxmlformats.org/officeDocument/2006/relationships/slideLayout" Target="../slideLayouts/slideLayout328.xml"/><Relationship Id="rId3" Type="http://schemas.openxmlformats.org/officeDocument/2006/relationships/slideLayout" Target="../slideLayouts/slideLayout318.xml"/><Relationship Id="rId7" Type="http://schemas.openxmlformats.org/officeDocument/2006/relationships/slideLayout" Target="../slideLayouts/slideLayout322.xml"/><Relationship Id="rId12" Type="http://schemas.openxmlformats.org/officeDocument/2006/relationships/slideLayout" Target="../slideLayouts/slideLayout327.xml"/><Relationship Id="rId2" Type="http://schemas.openxmlformats.org/officeDocument/2006/relationships/slideLayout" Target="../slideLayouts/slideLayout317.xml"/><Relationship Id="rId16" Type="http://schemas.openxmlformats.org/officeDocument/2006/relationships/theme" Target="../theme/theme22.xml"/><Relationship Id="rId1" Type="http://schemas.openxmlformats.org/officeDocument/2006/relationships/slideLayout" Target="../slideLayouts/slideLayout316.xml"/><Relationship Id="rId6" Type="http://schemas.openxmlformats.org/officeDocument/2006/relationships/slideLayout" Target="../slideLayouts/slideLayout321.xml"/><Relationship Id="rId11" Type="http://schemas.openxmlformats.org/officeDocument/2006/relationships/slideLayout" Target="../slideLayouts/slideLayout326.xml"/><Relationship Id="rId5" Type="http://schemas.openxmlformats.org/officeDocument/2006/relationships/slideLayout" Target="../slideLayouts/slideLayout320.xml"/><Relationship Id="rId15" Type="http://schemas.openxmlformats.org/officeDocument/2006/relationships/slideLayout" Target="../slideLayouts/slideLayout330.xml"/><Relationship Id="rId10" Type="http://schemas.openxmlformats.org/officeDocument/2006/relationships/slideLayout" Target="../slideLayouts/slideLayout325.xml"/><Relationship Id="rId4" Type="http://schemas.openxmlformats.org/officeDocument/2006/relationships/slideLayout" Target="../slideLayouts/slideLayout319.xml"/><Relationship Id="rId9" Type="http://schemas.openxmlformats.org/officeDocument/2006/relationships/slideLayout" Target="../slideLayouts/slideLayout324.xml"/><Relationship Id="rId14" Type="http://schemas.openxmlformats.org/officeDocument/2006/relationships/slideLayout" Target="../slideLayouts/slideLayout329.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338.xml"/><Relationship Id="rId13" Type="http://schemas.openxmlformats.org/officeDocument/2006/relationships/slideLayout" Target="../slideLayouts/slideLayout343.xml"/><Relationship Id="rId3" Type="http://schemas.openxmlformats.org/officeDocument/2006/relationships/slideLayout" Target="../slideLayouts/slideLayout333.xml"/><Relationship Id="rId7" Type="http://schemas.openxmlformats.org/officeDocument/2006/relationships/slideLayout" Target="../slideLayouts/slideLayout337.xml"/><Relationship Id="rId12" Type="http://schemas.openxmlformats.org/officeDocument/2006/relationships/slideLayout" Target="../slideLayouts/slideLayout342.xml"/><Relationship Id="rId2" Type="http://schemas.openxmlformats.org/officeDocument/2006/relationships/slideLayout" Target="../slideLayouts/slideLayout332.xml"/><Relationship Id="rId16" Type="http://schemas.openxmlformats.org/officeDocument/2006/relationships/theme" Target="../theme/theme23.xml"/><Relationship Id="rId1" Type="http://schemas.openxmlformats.org/officeDocument/2006/relationships/slideLayout" Target="../slideLayouts/slideLayout331.xml"/><Relationship Id="rId6" Type="http://schemas.openxmlformats.org/officeDocument/2006/relationships/slideLayout" Target="../slideLayouts/slideLayout336.xml"/><Relationship Id="rId11" Type="http://schemas.openxmlformats.org/officeDocument/2006/relationships/slideLayout" Target="../slideLayouts/slideLayout341.xml"/><Relationship Id="rId5" Type="http://schemas.openxmlformats.org/officeDocument/2006/relationships/slideLayout" Target="../slideLayouts/slideLayout335.xml"/><Relationship Id="rId15" Type="http://schemas.openxmlformats.org/officeDocument/2006/relationships/slideLayout" Target="../slideLayouts/slideLayout345.xml"/><Relationship Id="rId10" Type="http://schemas.openxmlformats.org/officeDocument/2006/relationships/slideLayout" Target="../slideLayouts/slideLayout340.xml"/><Relationship Id="rId4" Type="http://schemas.openxmlformats.org/officeDocument/2006/relationships/slideLayout" Target="../slideLayouts/slideLayout334.xml"/><Relationship Id="rId9" Type="http://schemas.openxmlformats.org/officeDocument/2006/relationships/slideLayout" Target="../slideLayouts/slideLayout339.xml"/><Relationship Id="rId14" Type="http://schemas.openxmlformats.org/officeDocument/2006/relationships/slideLayout" Target="../slideLayouts/slideLayout344.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353.xml"/><Relationship Id="rId13" Type="http://schemas.openxmlformats.org/officeDocument/2006/relationships/slideLayout" Target="../slideLayouts/slideLayout358.xml"/><Relationship Id="rId3" Type="http://schemas.openxmlformats.org/officeDocument/2006/relationships/slideLayout" Target="../slideLayouts/slideLayout348.xml"/><Relationship Id="rId7" Type="http://schemas.openxmlformats.org/officeDocument/2006/relationships/slideLayout" Target="../slideLayouts/slideLayout352.xml"/><Relationship Id="rId12" Type="http://schemas.openxmlformats.org/officeDocument/2006/relationships/slideLayout" Target="../slideLayouts/slideLayout357.xml"/><Relationship Id="rId2" Type="http://schemas.openxmlformats.org/officeDocument/2006/relationships/slideLayout" Target="../slideLayouts/slideLayout347.xml"/><Relationship Id="rId16" Type="http://schemas.openxmlformats.org/officeDocument/2006/relationships/theme" Target="../theme/theme24.xml"/><Relationship Id="rId1" Type="http://schemas.openxmlformats.org/officeDocument/2006/relationships/slideLayout" Target="../slideLayouts/slideLayout346.xml"/><Relationship Id="rId6" Type="http://schemas.openxmlformats.org/officeDocument/2006/relationships/slideLayout" Target="../slideLayouts/slideLayout351.xml"/><Relationship Id="rId11" Type="http://schemas.openxmlformats.org/officeDocument/2006/relationships/slideLayout" Target="../slideLayouts/slideLayout356.xml"/><Relationship Id="rId5" Type="http://schemas.openxmlformats.org/officeDocument/2006/relationships/slideLayout" Target="../slideLayouts/slideLayout350.xml"/><Relationship Id="rId15" Type="http://schemas.openxmlformats.org/officeDocument/2006/relationships/slideLayout" Target="../slideLayouts/slideLayout360.xml"/><Relationship Id="rId10" Type="http://schemas.openxmlformats.org/officeDocument/2006/relationships/slideLayout" Target="../slideLayouts/slideLayout355.xml"/><Relationship Id="rId4" Type="http://schemas.openxmlformats.org/officeDocument/2006/relationships/slideLayout" Target="../slideLayouts/slideLayout349.xml"/><Relationship Id="rId9" Type="http://schemas.openxmlformats.org/officeDocument/2006/relationships/slideLayout" Target="../slideLayouts/slideLayout354.xml"/><Relationship Id="rId14" Type="http://schemas.openxmlformats.org/officeDocument/2006/relationships/slideLayout" Target="../slideLayouts/slideLayout359.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368.xml"/><Relationship Id="rId13" Type="http://schemas.openxmlformats.org/officeDocument/2006/relationships/slideLayout" Target="../slideLayouts/slideLayout373.xml"/><Relationship Id="rId3" Type="http://schemas.openxmlformats.org/officeDocument/2006/relationships/slideLayout" Target="../slideLayouts/slideLayout363.xml"/><Relationship Id="rId7" Type="http://schemas.openxmlformats.org/officeDocument/2006/relationships/slideLayout" Target="../slideLayouts/slideLayout367.xml"/><Relationship Id="rId12" Type="http://schemas.openxmlformats.org/officeDocument/2006/relationships/slideLayout" Target="../slideLayouts/slideLayout372.xml"/><Relationship Id="rId2" Type="http://schemas.openxmlformats.org/officeDocument/2006/relationships/slideLayout" Target="../slideLayouts/slideLayout362.xml"/><Relationship Id="rId16" Type="http://schemas.openxmlformats.org/officeDocument/2006/relationships/theme" Target="../theme/theme25.xml"/><Relationship Id="rId1" Type="http://schemas.openxmlformats.org/officeDocument/2006/relationships/slideLayout" Target="../slideLayouts/slideLayout361.xml"/><Relationship Id="rId6" Type="http://schemas.openxmlformats.org/officeDocument/2006/relationships/slideLayout" Target="../slideLayouts/slideLayout366.xml"/><Relationship Id="rId11" Type="http://schemas.openxmlformats.org/officeDocument/2006/relationships/slideLayout" Target="../slideLayouts/slideLayout371.xml"/><Relationship Id="rId5" Type="http://schemas.openxmlformats.org/officeDocument/2006/relationships/slideLayout" Target="../slideLayouts/slideLayout365.xml"/><Relationship Id="rId15" Type="http://schemas.openxmlformats.org/officeDocument/2006/relationships/slideLayout" Target="../slideLayouts/slideLayout375.xml"/><Relationship Id="rId10" Type="http://schemas.openxmlformats.org/officeDocument/2006/relationships/slideLayout" Target="../slideLayouts/slideLayout370.xml"/><Relationship Id="rId4" Type="http://schemas.openxmlformats.org/officeDocument/2006/relationships/slideLayout" Target="../slideLayouts/slideLayout364.xml"/><Relationship Id="rId9" Type="http://schemas.openxmlformats.org/officeDocument/2006/relationships/slideLayout" Target="../slideLayouts/slideLayout369.xml"/><Relationship Id="rId14" Type="http://schemas.openxmlformats.org/officeDocument/2006/relationships/slideLayout" Target="../slideLayouts/slideLayout374.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383.xml"/><Relationship Id="rId13" Type="http://schemas.openxmlformats.org/officeDocument/2006/relationships/slideLayout" Target="../slideLayouts/slideLayout388.xml"/><Relationship Id="rId3" Type="http://schemas.openxmlformats.org/officeDocument/2006/relationships/slideLayout" Target="../slideLayouts/slideLayout378.xml"/><Relationship Id="rId7" Type="http://schemas.openxmlformats.org/officeDocument/2006/relationships/slideLayout" Target="../slideLayouts/slideLayout382.xml"/><Relationship Id="rId12" Type="http://schemas.openxmlformats.org/officeDocument/2006/relationships/slideLayout" Target="../slideLayouts/slideLayout387.xml"/><Relationship Id="rId2" Type="http://schemas.openxmlformats.org/officeDocument/2006/relationships/slideLayout" Target="../slideLayouts/slideLayout377.xml"/><Relationship Id="rId16" Type="http://schemas.openxmlformats.org/officeDocument/2006/relationships/theme" Target="../theme/theme26.xml"/><Relationship Id="rId1" Type="http://schemas.openxmlformats.org/officeDocument/2006/relationships/slideLayout" Target="../slideLayouts/slideLayout376.xml"/><Relationship Id="rId6" Type="http://schemas.openxmlformats.org/officeDocument/2006/relationships/slideLayout" Target="../slideLayouts/slideLayout381.xml"/><Relationship Id="rId11" Type="http://schemas.openxmlformats.org/officeDocument/2006/relationships/slideLayout" Target="../slideLayouts/slideLayout386.xml"/><Relationship Id="rId5" Type="http://schemas.openxmlformats.org/officeDocument/2006/relationships/slideLayout" Target="../slideLayouts/slideLayout380.xml"/><Relationship Id="rId15" Type="http://schemas.openxmlformats.org/officeDocument/2006/relationships/slideLayout" Target="../slideLayouts/slideLayout390.xml"/><Relationship Id="rId10" Type="http://schemas.openxmlformats.org/officeDocument/2006/relationships/slideLayout" Target="../slideLayouts/slideLayout385.xml"/><Relationship Id="rId4" Type="http://schemas.openxmlformats.org/officeDocument/2006/relationships/slideLayout" Target="../slideLayouts/slideLayout379.xml"/><Relationship Id="rId9" Type="http://schemas.openxmlformats.org/officeDocument/2006/relationships/slideLayout" Target="../slideLayouts/slideLayout384.xml"/><Relationship Id="rId14" Type="http://schemas.openxmlformats.org/officeDocument/2006/relationships/slideLayout" Target="../slideLayouts/slideLayout389.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98.xml"/><Relationship Id="rId13" Type="http://schemas.openxmlformats.org/officeDocument/2006/relationships/slideLayout" Target="../slideLayouts/slideLayout403.xml"/><Relationship Id="rId3" Type="http://schemas.openxmlformats.org/officeDocument/2006/relationships/slideLayout" Target="../slideLayouts/slideLayout393.xml"/><Relationship Id="rId7" Type="http://schemas.openxmlformats.org/officeDocument/2006/relationships/slideLayout" Target="../slideLayouts/slideLayout397.xml"/><Relationship Id="rId12" Type="http://schemas.openxmlformats.org/officeDocument/2006/relationships/slideLayout" Target="../slideLayouts/slideLayout402.xml"/><Relationship Id="rId2" Type="http://schemas.openxmlformats.org/officeDocument/2006/relationships/slideLayout" Target="../slideLayouts/slideLayout392.xml"/><Relationship Id="rId16" Type="http://schemas.openxmlformats.org/officeDocument/2006/relationships/theme" Target="../theme/theme27.xml"/><Relationship Id="rId1" Type="http://schemas.openxmlformats.org/officeDocument/2006/relationships/slideLayout" Target="../slideLayouts/slideLayout391.xml"/><Relationship Id="rId6" Type="http://schemas.openxmlformats.org/officeDocument/2006/relationships/slideLayout" Target="../slideLayouts/slideLayout396.xml"/><Relationship Id="rId11" Type="http://schemas.openxmlformats.org/officeDocument/2006/relationships/slideLayout" Target="../slideLayouts/slideLayout401.xml"/><Relationship Id="rId5" Type="http://schemas.openxmlformats.org/officeDocument/2006/relationships/slideLayout" Target="../slideLayouts/slideLayout395.xml"/><Relationship Id="rId15" Type="http://schemas.openxmlformats.org/officeDocument/2006/relationships/slideLayout" Target="../slideLayouts/slideLayout405.xml"/><Relationship Id="rId10" Type="http://schemas.openxmlformats.org/officeDocument/2006/relationships/slideLayout" Target="../slideLayouts/slideLayout400.xml"/><Relationship Id="rId4" Type="http://schemas.openxmlformats.org/officeDocument/2006/relationships/slideLayout" Target="../slideLayouts/slideLayout394.xml"/><Relationship Id="rId9" Type="http://schemas.openxmlformats.org/officeDocument/2006/relationships/slideLayout" Target="../slideLayouts/slideLayout399.xml"/><Relationship Id="rId14" Type="http://schemas.openxmlformats.org/officeDocument/2006/relationships/slideLayout" Target="../slideLayouts/slideLayout404.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413.xml"/><Relationship Id="rId13" Type="http://schemas.openxmlformats.org/officeDocument/2006/relationships/slideLayout" Target="../slideLayouts/slideLayout418.xml"/><Relationship Id="rId3" Type="http://schemas.openxmlformats.org/officeDocument/2006/relationships/slideLayout" Target="../slideLayouts/slideLayout408.xml"/><Relationship Id="rId7" Type="http://schemas.openxmlformats.org/officeDocument/2006/relationships/slideLayout" Target="../slideLayouts/slideLayout412.xml"/><Relationship Id="rId12" Type="http://schemas.openxmlformats.org/officeDocument/2006/relationships/slideLayout" Target="../slideLayouts/slideLayout417.xml"/><Relationship Id="rId2" Type="http://schemas.openxmlformats.org/officeDocument/2006/relationships/slideLayout" Target="../slideLayouts/slideLayout407.xml"/><Relationship Id="rId16" Type="http://schemas.openxmlformats.org/officeDocument/2006/relationships/theme" Target="../theme/theme28.xml"/><Relationship Id="rId1" Type="http://schemas.openxmlformats.org/officeDocument/2006/relationships/slideLayout" Target="../slideLayouts/slideLayout406.xml"/><Relationship Id="rId6" Type="http://schemas.openxmlformats.org/officeDocument/2006/relationships/slideLayout" Target="../slideLayouts/slideLayout411.xml"/><Relationship Id="rId11" Type="http://schemas.openxmlformats.org/officeDocument/2006/relationships/slideLayout" Target="../slideLayouts/slideLayout416.xml"/><Relationship Id="rId5" Type="http://schemas.openxmlformats.org/officeDocument/2006/relationships/slideLayout" Target="../slideLayouts/slideLayout410.xml"/><Relationship Id="rId15" Type="http://schemas.openxmlformats.org/officeDocument/2006/relationships/slideLayout" Target="../slideLayouts/slideLayout420.xml"/><Relationship Id="rId10" Type="http://schemas.openxmlformats.org/officeDocument/2006/relationships/slideLayout" Target="../slideLayouts/slideLayout415.xml"/><Relationship Id="rId4" Type="http://schemas.openxmlformats.org/officeDocument/2006/relationships/slideLayout" Target="../slideLayouts/slideLayout409.xml"/><Relationship Id="rId9" Type="http://schemas.openxmlformats.org/officeDocument/2006/relationships/slideLayout" Target="../slideLayouts/slideLayout414.xml"/><Relationship Id="rId14" Type="http://schemas.openxmlformats.org/officeDocument/2006/relationships/slideLayout" Target="../slideLayouts/slideLayout419.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428.xml"/><Relationship Id="rId13" Type="http://schemas.openxmlformats.org/officeDocument/2006/relationships/slideLayout" Target="../slideLayouts/slideLayout433.xml"/><Relationship Id="rId3" Type="http://schemas.openxmlformats.org/officeDocument/2006/relationships/slideLayout" Target="../slideLayouts/slideLayout423.xml"/><Relationship Id="rId7" Type="http://schemas.openxmlformats.org/officeDocument/2006/relationships/slideLayout" Target="../slideLayouts/slideLayout427.xml"/><Relationship Id="rId12" Type="http://schemas.openxmlformats.org/officeDocument/2006/relationships/slideLayout" Target="../slideLayouts/slideLayout432.xml"/><Relationship Id="rId2" Type="http://schemas.openxmlformats.org/officeDocument/2006/relationships/slideLayout" Target="../slideLayouts/slideLayout422.xml"/><Relationship Id="rId16" Type="http://schemas.openxmlformats.org/officeDocument/2006/relationships/theme" Target="../theme/theme29.xml"/><Relationship Id="rId1" Type="http://schemas.openxmlformats.org/officeDocument/2006/relationships/slideLayout" Target="../slideLayouts/slideLayout421.xml"/><Relationship Id="rId6" Type="http://schemas.openxmlformats.org/officeDocument/2006/relationships/slideLayout" Target="../slideLayouts/slideLayout426.xml"/><Relationship Id="rId11" Type="http://schemas.openxmlformats.org/officeDocument/2006/relationships/slideLayout" Target="../slideLayouts/slideLayout431.xml"/><Relationship Id="rId5" Type="http://schemas.openxmlformats.org/officeDocument/2006/relationships/slideLayout" Target="../slideLayouts/slideLayout425.xml"/><Relationship Id="rId15" Type="http://schemas.openxmlformats.org/officeDocument/2006/relationships/slideLayout" Target="../slideLayouts/slideLayout435.xml"/><Relationship Id="rId10" Type="http://schemas.openxmlformats.org/officeDocument/2006/relationships/slideLayout" Target="../slideLayouts/slideLayout430.xml"/><Relationship Id="rId4" Type="http://schemas.openxmlformats.org/officeDocument/2006/relationships/slideLayout" Target="../slideLayouts/slideLayout424.xml"/><Relationship Id="rId9" Type="http://schemas.openxmlformats.org/officeDocument/2006/relationships/slideLayout" Target="../slideLayouts/slideLayout429.xml"/><Relationship Id="rId14" Type="http://schemas.openxmlformats.org/officeDocument/2006/relationships/slideLayout" Target="../slideLayouts/slideLayout4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6" Type="http://schemas.openxmlformats.org/officeDocument/2006/relationships/theme" Target="../theme/theme3.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443.xml"/><Relationship Id="rId13" Type="http://schemas.openxmlformats.org/officeDocument/2006/relationships/slideLayout" Target="../slideLayouts/slideLayout448.xml"/><Relationship Id="rId3" Type="http://schemas.openxmlformats.org/officeDocument/2006/relationships/slideLayout" Target="../slideLayouts/slideLayout438.xml"/><Relationship Id="rId7" Type="http://schemas.openxmlformats.org/officeDocument/2006/relationships/slideLayout" Target="../slideLayouts/slideLayout442.xml"/><Relationship Id="rId12" Type="http://schemas.openxmlformats.org/officeDocument/2006/relationships/slideLayout" Target="../slideLayouts/slideLayout447.xml"/><Relationship Id="rId2" Type="http://schemas.openxmlformats.org/officeDocument/2006/relationships/slideLayout" Target="../slideLayouts/slideLayout437.xml"/><Relationship Id="rId16" Type="http://schemas.openxmlformats.org/officeDocument/2006/relationships/theme" Target="../theme/theme30.xml"/><Relationship Id="rId1" Type="http://schemas.openxmlformats.org/officeDocument/2006/relationships/slideLayout" Target="../slideLayouts/slideLayout436.xml"/><Relationship Id="rId6" Type="http://schemas.openxmlformats.org/officeDocument/2006/relationships/slideLayout" Target="../slideLayouts/slideLayout441.xml"/><Relationship Id="rId11" Type="http://schemas.openxmlformats.org/officeDocument/2006/relationships/slideLayout" Target="../slideLayouts/slideLayout446.xml"/><Relationship Id="rId5" Type="http://schemas.openxmlformats.org/officeDocument/2006/relationships/slideLayout" Target="../slideLayouts/slideLayout440.xml"/><Relationship Id="rId15" Type="http://schemas.openxmlformats.org/officeDocument/2006/relationships/slideLayout" Target="../slideLayouts/slideLayout450.xml"/><Relationship Id="rId10" Type="http://schemas.openxmlformats.org/officeDocument/2006/relationships/slideLayout" Target="../slideLayouts/slideLayout445.xml"/><Relationship Id="rId4" Type="http://schemas.openxmlformats.org/officeDocument/2006/relationships/slideLayout" Target="../slideLayouts/slideLayout439.xml"/><Relationship Id="rId9" Type="http://schemas.openxmlformats.org/officeDocument/2006/relationships/slideLayout" Target="../slideLayouts/slideLayout444.xml"/><Relationship Id="rId14" Type="http://schemas.openxmlformats.org/officeDocument/2006/relationships/slideLayout" Target="../slideLayouts/slideLayout449.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458.xml"/><Relationship Id="rId13" Type="http://schemas.openxmlformats.org/officeDocument/2006/relationships/slideLayout" Target="../slideLayouts/slideLayout463.xml"/><Relationship Id="rId3" Type="http://schemas.openxmlformats.org/officeDocument/2006/relationships/slideLayout" Target="../slideLayouts/slideLayout453.xml"/><Relationship Id="rId7" Type="http://schemas.openxmlformats.org/officeDocument/2006/relationships/slideLayout" Target="../slideLayouts/slideLayout457.xml"/><Relationship Id="rId12" Type="http://schemas.openxmlformats.org/officeDocument/2006/relationships/slideLayout" Target="../slideLayouts/slideLayout462.xml"/><Relationship Id="rId2" Type="http://schemas.openxmlformats.org/officeDocument/2006/relationships/slideLayout" Target="../slideLayouts/slideLayout452.xml"/><Relationship Id="rId16" Type="http://schemas.openxmlformats.org/officeDocument/2006/relationships/theme" Target="../theme/theme31.xml"/><Relationship Id="rId1" Type="http://schemas.openxmlformats.org/officeDocument/2006/relationships/slideLayout" Target="../slideLayouts/slideLayout451.xml"/><Relationship Id="rId6" Type="http://schemas.openxmlformats.org/officeDocument/2006/relationships/slideLayout" Target="../slideLayouts/slideLayout456.xml"/><Relationship Id="rId11" Type="http://schemas.openxmlformats.org/officeDocument/2006/relationships/slideLayout" Target="../slideLayouts/slideLayout461.xml"/><Relationship Id="rId5" Type="http://schemas.openxmlformats.org/officeDocument/2006/relationships/slideLayout" Target="../slideLayouts/slideLayout455.xml"/><Relationship Id="rId15" Type="http://schemas.openxmlformats.org/officeDocument/2006/relationships/slideLayout" Target="../slideLayouts/slideLayout465.xml"/><Relationship Id="rId10" Type="http://schemas.openxmlformats.org/officeDocument/2006/relationships/slideLayout" Target="../slideLayouts/slideLayout460.xml"/><Relationship Id="rId4" Type="http://schemas.openxmlformats.org/officeDocument/2006/relationships/slideLayout" Target="../slideLayouts/slideLayout454.xml"/><Relationship Id="rId9" Type="http://schemas.openxmlformats.org/officeDocument/2006/relationships/slideLayout" Target="../slideLayouts/slideLayout459.xml"/><Relationship Id="rId14" Type="http://schemas.openxmlformats.org/officeDocument/2006/relationships/slideLayout" Target="../slideLayouts/slideLayout464.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473.xml"/><Relationship Id="rId13" Type="http://schemas.openxmlformats.org/officeDocument/2006/relationships/slideLayout" Target="../slideLayouts/slideLayout478.xml"/><Relationship Id="rId3" Type="http://schemas.openxmlformats.org/officeDocument/2006/relationships/slideLayout" Target="../slideLayouts/slideLayout468.xml"/><Relationship Id="rId7" Type="http://schemas.openxmlformats.org/officeDocument/2006/relationships/slideLayout" Target="../slideLayouts/slideLayout472.xml"/><Relationship Id="rId12" Type="http://schemas.openxmlformats.org/officeDocument/2006/relationships/slideLayout" Target="../slideLayouts/slideLayout477.xml"/><Relationship Id="rId2" Type="http://schemas.openxmlformats.org/officeDocument/2006/relationships/slideLayout" Target="../slideLayouts/slideLayout467.xml"/><Relationship Id="rId16" Type="http://schemas.openxmlformats.org/officeDocument/2006/relationships/theme" Target="../theme/theme32.xml"/><Relationship Id="rId1" Type="http://schemas.openxmlformats.org/officeDocument/2006/relationships/slideLayout" Target="../slideLayouts/slideLayout466.xml"/><Relationship Id="rId6" Type="http://schemas.openxmlformats.org/officeDocument/2006/relationships/slideLayout" Target="../slideLayouts/slideLayout471.xml"/><Relationship Id="rId11" Type="http://schemas.openxmlformats.org/officeDocument/2006/relationships/slideLayout" Target="../slideLayouts/slideLayout476.xml"/><Relationship Id="rId5" Type="http://schemas.openxmlformats.org/officeDocument/2006/relationships/slideLayout" Target="../slideLayouts/slideLayout470.xml"/><Relationship Id="rId15" Type="http://schemas.openxmlformats.org/officeDocument/2006/relationships/slideLayout" Target="../slideLayouts/slideLayout480.xml"/><Relationship Id="rId10" Type="http://schemas.openxmlformats.org/officeDocument/2006/relationships/slideLayout" Target="../slideLayouts/slideLayout475.xml"/><Relationship Id="rId4" Type="http://schemas.openxmlformats.org/officeDocument/2006/relationships/slideLayout" Target="../slideLayouts/slideLayout469.xml"/><Relationship Id="rId9" Type="http://schemas.openxmlformats.org/officeDocument/2006/relationships/slideLayout" Target="../slideLayouts/slideLayout474.xml"/><Relationship Id="rId14" Type="http://schemas.openxmlformats.org/officeDocument/2006/relationships/slideLayout" Target="../slideLayouts/slideLayout479.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488.xml"/><Relationship Id="rId13" Type="http://schemas.openxmlformats.org/officeDocument/2006/relationships/slideLayout" Target="../slideLayouts/slideLayout493.xml"/><Relationship Id="rId3" Type="http://schemas.openxmlformats.org/officeDocument/2006/relationships/slideLayout" Target="../slideLayouts/slideLayout483.xml"/><Relationship Id="rId7" Type="http://schemas.openxmlformats.org/officeDocument/2006/relationships/slideLayout" Target="../slideLayouts/slideLayout487.xml"/><Relationship Id="rId12" Type="http://schemas.openxmlformats.org/officeDocument/2006/relationships/slideLayout" Target="../slideLayouts/slideLayout492.xml"/><Relationship Id="rId2" Type="http://schemas.openxmlformats.org/officeDocument/2006/relationships/slideLayout" Target="../slideLayouts/slideLayout482.xml"/><Relationship Id="rId16" Type="http://schemas.openxmlformats.org/officeDocument/2006/relationships/theme" Target="../theme/theme33.xml"/><Relationship Id="rId1" Type="http://schemas.openxmlformats.org/officeDocument/2006/relationships/slideLayout" Target="../slideLayouts/slideLayout481.xml"/><Relationship Id="rId6" Type="http://schemas.openxmlformats.org/officeDocument/2006/relationships/slideLayout" Target="../slideLayouts/slideLayout486.xml"/><Relationship Id="rId11" Type="http://schemas.openxmlformats.org/officeDocument/2006/relationships/slideLayout" Target="../slideLayouts/slideLayout491.xml"/><Relationship Id="rId5" Type="http://schemas.openxmlformats.org/officeDocument/2006/relationships/slideLayout" Target="../slideLayouts/slideLayout485.xml"/><Relationship Id="rId15" Type="http://schemas.openxmlformats.org/officeDocument/2006/relationships/slideLayout" Target="../slideLayouts/slideLayout495.xml"/><Relationship Id="rId10" Type="http://schemas.openxmlformats.org/officeDocument/2006/relationships/slideLayout" Target="../slideLayouts/slideLayout490.xml"/><Relationship Id="rId4" Type="http://schemas.openxmlformats.org/officeDocument/2006/relationships/slideLayout" Target="../slideLayouts/slideLayout484.xml"/><Relationship Id="rId9" Type="http://schemas.openxmlformats.org/officeDocument/2006/relationships/slideLayout" Target="../slideLayouts/slideLayout489.xml"/><Relationship Id="rId14" Type="http://schemas.openxmlformats.org/officeDocument/2006/relationships/slideLayout" Target="../slideLayouts/slideLayout494.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503.xml"/><Relationship Id="rId13" Type="http://schemas.openxmlformats.org/officeDocument/2006/relationships/slideLayout" Target="../slideLayouts/slideLayout508.xml"/><Relationship Id="rId3" Type="http://schemas.openxmlformats.org/officeDocument/2006/relationships/slideLayout" Target="../slideLayouts/slideLayout498.xml"/><Relationship Id="rId7" Type="http://schemas.openxmlformats.org/officeDocument/2006/relationships/slideLayout" Target="../slideLayouts/slideLayout502.xml"/><Relationship Id="rId12" Type="http://schemas.openxmlformats.org/officeDocument/2006/relationships/slideLayout" Target="../slideLayouts/slideLayout507.xml"/><Relationship Id="rId2" Type="http://schemas.openxmlformats.org/officeDocument/2006/relationships/slideLayout" Target="../slideLayouts/slideLayout497.xml"/><Relationship Id="rId16" Type="http://schemas.openxmlformats.org/officeDocument/2006/relationships/theme" Target="../theme/theme34.xml"/><Relationship Id="rId1" Type="http://schemas.openxmlformats.org/officeDocument/2006/relationships/slideLayout" Target="../slideLayouts/slideLayout496.xml"/><Relationship Id="rId6" Type="http://schemas.openxmlformats.org/officeDocument/2006/relationships/slideLayout" Target="../slideLayouts/slideLayout501.xml"/><Relationship Id="rId11" Type="http://schemas.openxmlformats.org/officeDocument/2006/relationships/slideLayout" Target="../slideLayouts/slideLayout506.xml"/><Relationship Id="rId5" Type="http://schemas.openxmlformats.org/officeDocument/2006/relationships/slideLayout" Target="../slideLayouts/slideLayout500.xml"/><Relationship Id="rId15" Type="http://schemas.openxmlformats.org/officeDocument/2006/relationships/slideLayout" Target="../slideLayouts/slideLayout510.xml"/><Relationship Id="rId10" Type="http://schemas.openxmlformats.org/officeDocument/2006/relationships/slideLayout" Target="../slideLayouts/slideLayout505.xml"/><Relationship Id="rId4" Type="http://schemas.openxmlformats.org/officeDocument/2006/relationships/slideLayout" Target="../slideLayouts/slideLayout499.xml"/><Relationship Id="rId9" Type="http://schemas.openxmlformats.org/officeDocument/2006/relationships/slideLayout" Target="../slideLayouts/slideLayout504.xml"/><Relationship Id="rId14" Type="http://schemas.openxmlformats.org/officeDocument/2006/relationships/slideLayout" Target="../slideLayouts/slideLayout50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6" Type="http://schemas.openxmlformats.org/officeDocument/2006/relationships/theme" Target="../theme/theme4.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6" Type="http://schemas.openxmlformats.org/officeDocument/2006/relationships/theme" Target="../theme/theme5.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2" Type="http://schemas.openxmlformats.org/officeDocument/2006/relationships/slideLayout" Target="../slideLayouts/slideLayout77.xml"/><Relationship Id="rId16" Type="http://schemas.openxmlformats.org/officeDocument/2006/relationships/theme" Target="../theme/theme6.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2" Type="http://schemas.openxmlformats.org/officeDocument/2006/relationships/slideLayout" Target="../slideLayouts/slideLayout92.xml"/><Relationship Id="rId16" Type="http://schemas.openxmlformats.org/officeDocument/2006/relationships/theme" Target="../theme/theme7.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5" Type="http://schemas.openxmlformats.org/officeDocument/2006/relationships/slideLayout" Target="../slideLayouts/slideLayout10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slideLayout" Target="../slideLayouts/slideLayout10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slideLayout" Target="../slideLayouts/slideLayout118.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2" Type="http://schemas.openxmlformats.org/officeDocument/2006/relationships/slideLayout" Target="../slideLayouts/slideLayout107.xml"/><Relationship Id="rId16" Type="http://schemas.openxmlformats.org/officeDocument/2006/relationships/theme" Target="../theme/theme8.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5" Type="http://schemas.openxmlformats.org/officeDocument/2006/relationships/slideLayout" Target="../slideLayouts/slideLayout12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slideLayout" Target="../slideLayouts/slideLayout11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slideLayout" Target="../slideLayouts/slideLayout133.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2" Type="http://schemas.openxmlformats.org/officeDocument/2006/relationships/slideLayout" Target="../slideLayouts/slideLayout122.xml"/><Relationship Id="rId16" Type="http://schemas.openxmlformats.org/officeDocument/2006/relationships/theme" Target="../theme/theme9.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5" Type="http://schemas.openxmlformats.org/officeDocument/2006/relationships/slideLayout" Target="../slideLayouts/slideLayout13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 Id="rId14" Type="http://schemas.openxmlformats.org/officeDocument/2006/relationships/slideLayout" Target="../slideLayouts/slideLayout1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solidFill>
                <a:prstClr val="white"/>
              </a:solidFill>
            </a:endParaRPr>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59515257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solidFill>
                <a:prstClr val="white"/>
              </a:solidFill>
            </a:endParaRPr>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262944154"/>
      </p:ext>
    </p:extLst>
  </p:cSld>
  <p:clrMap bg1="dk1" tx1="lt1" bg2="dk2" tx2="lt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48" r:id="rId12"/>
    <p:sldLayoutId id="2147483849" r:id="rId13"/>
    <p:sldLayoutId id="2147483850" r:id="rId14"/>
    <p:sldLayoutId id="2147483851" r:id="rId15"/>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solidFill>
                <a:prstClr val="white"/>
              </a:solidFill>
            </a:endParaRPr>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706861821"/>
      </p:ext>
    </p:extLst>
  </p:cSld>
  <p:clrMap bg1="dk1" tx1="lt1" bg2="dk2"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 id="2147483866" r:id="rId14"/>
    <p:sldLayoutId id="2147483867" r:id="rId15"/>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solidFill>
                <a:prstClr val="white"/>
              </a:solidFill>
            </a:endParaRPr>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261604603"/>
      </p:ext>
    </p:extLst>
  </p:cSld>
  <p:clrMap bg1="dk1" tx1="lt1" bg2="dk2" tx2="lt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 id="2147483881" r:id="rId13"/>
    <p:sldLayoutId id="2147483882" r:id="rId14"/>
    <p:sldLayoutId id="2147483883" r:id="rId15"/>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solidFill>
                <a:prstClr val="white"/>
              </a:solidFill>
            </a:endParaRPr>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584132312"/>
      </p:ext>
    </p:extLst>
  </p:cSld>
  <p:clrMap bg1="dk1" tx1="lt1" bg2="dk2" tx2="lt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 id="2147483896" r:id="rId12"/>
    <p:sldLayoutId id="2147483897" r:id="rId13"/>
    <p:sldLayoutId id="2147483898" r:id="rId14"/>
    <p:sldLayoutId id="2147483899" r:id="rId15"/>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solidFill>
                <a:prstClr val="white"/>
              </a:solidFill>
            </a:endParaRPr>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3656380112"/>
      </p:ext>
    </p:extLst>
  </p:cSld>
  <p:clrMap bg1="dk1" tx1="lt1" bg2="dk2" tx2="lt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 id="2147483913" r:id="rId13"/>
    <p:sldLayoutId id="2147483914" r:id="rId14"/>
    <p:sldLayoutId id="2147483915" r:id="rId15"/>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solidFill>
                <a:prstClr val="white"/>
              </a:solidFill>
            </a:endParaRPr>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829052126"/>
      </p:ext>
    </p:extLst>
  </p:cSld>
  <p:clrMap bg1="dk1" tx1="lt1" bg2="dk2" tx2="lt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 id="2147483928" r:id="rId12"/>
    <p:sldLayoutId id="2147483929" r:id="rId13"/>
    <p:sldLayoutId id="2147483930" r:id="rId14"/>
    <p:sldLayoutId id="2147483931" r:id="rId15"/>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solidFill>
                <a:prstClr val="white"/>
              </a:solidFill>
            </a:endParaRPr>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357510599"/>
      </p:ext>
    </p:extLst>
  </p:cSld>
  <p:clrMap bg1="dk1" tx1="lt1" bg2="dk2" tx2="lt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 id="2147483944" r:id="rId12"/>
    <p:sldLayoutId id="2147483945" r:id="rId13"/>
    <p:sldLayoutId id="2147483946" r:id="rId14"/>
    <p:sldLayoutId id="2147483947" r:id="rId15"/>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solidFill>
                <a:prstClr val="white"/>
              </a:solidFill>
            </a:endParaRPr>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580009328"/>
      </p:ext>
    </p:extLst>
  </p:cSld>
  <p:clrMap bg1="dk1" tx1="lt1" bg2="dk2" tx2="lt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 id="2147483960" r:id="rId12"/>
    <p:sldLayoutId id="2147483961" r:id="rId13"/>
    <p:sldLayoutId id="2147483962" r:id="rId14"/>
    <p:sldLayoutId id="2147483963" r:id="rId15"/>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solidFill>
                <a:prstClr val="white"/>
              </a:solidFill>
            </a:endParaRPr>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386396205"/>
      </p:ext>
    </p:extLst>
  </p:cSld>
  <p:clrMap bg1="dk1" tx1="lt1" bg2="dk2" tx2="lt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 id="2147483976" r:id="rId12"/>
    <p:sldLayoutId id="2147483977" r:id="rId13"/>
    <p:sldLayoutId id="2147483978" r:id="rId14"/>
    <p:sldLayoutId id="2147483979" r:id="rId15"/>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solidFill>
                <a:prstClr val="white"/>
              </a:solidFill>
            </a:endParaRPr>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683089156"/>
      </p:ext>
    </p:extLst>
  </p:cSld>
  <p:clrMap bg1="dk1" tx1="lt1" bg2="dk2" tx2="lt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 id="2147483992" r:id="rId12"/>
    <p:sldLayoutId id="2147483993" r:id="rId13"/>
    <p:sldLayoutId id="2147483994" r:id="rId14"/>
    <p:sldLayoutId id="2147483995" r:id="rId15"/>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solidFill>
                <a:prstClr val="white"/>
              </a:solidFill>
            </a:endParaRPr>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3341990442"/>
      </p:ext>
    </p:extLst>
  </p:cSld>
  <p:clrMap bg1="dk1" tx1="lt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solidFill>
                <a:prstClr val="white"/>
              </a:solidFill>
            </a:endParaRPr>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661330754"/>
      </p:ext>
    </p:extLst>
  </p:cSld>
  <p:clrMap bg1="dk1" tx1="lt1" bg2="dk2" tx2="lt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 id="2147484008" r:id="rId12"/>
    <p:sldLayoutId id="2147484009" r:id="rId13"/>
    <p:sldLayoutId id="2147484010" r:id="rId14"/>
    <p:sldLayoutId id="2147484011" r:id="rId15"/>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solidFill>
                <a:prstClr val="white"/>
              </a:solidFill>
            </a:endParaRPr>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971143900"/>
      </p:ext>
    </p:extLst>
  </p:cSld>
  <p:clrMap bg1="dk1" tx1="lt1" bg2="dk2" tx2="lt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 id="2147484024" r:id="rId12"/>
    <p:sldLayoutId id="2147484025" r:id="rId13"/>
    <p:sldLayoutId id="2147484026" r:id="rId14"/>
    <p:sldLayoutId id="2147484027" r:id="rId15"/>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solidFill>
                <a:prstClr val="white"/>
              </a:solidFill>
            </a:endParaRPr>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725250615"/>
      </p:ext>
    </p:extLst>
  </p:cSld>
  <p:clrMap bg1="dk1" tx1="lt1" bg2="dk2" tx2="lt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 id="2147484040" r:id="rId12"/>
    <p:sldLayoutId id="2147484041" r:id="rId13"/>
    <p:sldLayoutId id="2147484042" r:id="rId14"/>
    <p:sldLayoutId id="2147484043" r:id="rId15"/>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solidFill>
                <a:prstClr val="white"/>
              </a:solidFill>
            </a:endParaRPr>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657624710"/>
      </p:ext>
    </p:extLst>
  </p:cSld>
  <p:clrMap bg1="dk1" tx1="lt1" bg2="dk2" tx2="lt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 id="2147484056" r:id="rId12"/>
    <p:sldLayoutId id="2147484057" r:id="rId13"/>
    <p:sldLayoutId id="2147484058" r:id="rId14"/>
    <p:sldLayoutId id="2147484059" r:id="rId15"/>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solidFill>
                <a:prstClr val="white"/>
              </a:solidFill>
            </a:endParaRPr>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3293429480"/>
      </p:ext>
    </p:extLst>
  </p:cSld>
  <p:clrMap bg1="dk1" tx1="lt1" bg2="dk2" tx2="lt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 id="2147484072" r:id="rId12"/>
    <p:sldLayoutId id="2147484073" r:id="rId13"/>
    <p:sldLayoutId id="2147484074" r:id="rId14"/>
    <p:sldLayoutId id="2147484075" r:id="rId15"/>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solidFill>
                <a:prstClr val="white"/>
              </a:solidFill>
            </a:endParaRPr>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3217468388"/>
      </p:ext>
    </p:extLst>
  </p:cSld>
  <p:clrMap bg1="dk1" tx1="lt1" bg2="dk2" tx2="lt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 id="2147484087" r:id="rId11"/>
    <p:sldLayoutId id="2147484088" r:id="rId12"/>
    <p:sldLayoutId id="2147484089" r:id="rId13"/>
    <p:sldLayoutId id="2147484090" r:id="rId14"/>
    <p:sldLayoutId id="2147484091" r:id="rId15"/>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solidFill>
                <a:prstClr val="white"/>
              </a:solidFill>
            </a:endParaRPr>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439991337"/>
      </p:ext>
    </p:extLst>
  </p:cSld>
  <p:clrMap bg1="dk1" tx1="lt1" bg2="dk2" tx2="lt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 id="2147484104" r:id="rId12"/>
    <p:sldLayoutId id="2147484105" r:id="rId13"/>
    <p:sldLayoutId id="2147484106" r:id="rId14"/>
    <p:sldLayoutId id="2147484107" r:id="rId15"/>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solidFill>
                <a:prstClr val="white"/>
              </a:solidFill>
            </a:endParaRPr>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3890285492"/>
      </p:ext>
    </p:extLst>
  </p:cSld>
  <p:clrMap bg1="dk1" tx1="lt1" bg2="dk2" tx2="lt2" accent1="accent1" accent2="accent2" accent3="accent3" accent4="accent4" accent5="accent5" accent6="accent6" hlink="hlink" folHlink="folHlink"/>
  <p:sldLayoutIdLst>
    <p:sldLayoutId id="2147484109" r:id="rId1"/>
    <p:sldLayoutId id="2147484110" r:id="rId2"/>
    <p:sldLayoutId id="2147484111" r:id="rId3"/>
    <p:sldLayoutId id="2147484112" r:id="rId4"/>
    <p:sldLayoutId id="2147484113" r:id="rId5"/>
    <p:sldLayoutId id="2147484114" r:id="rId6"/>
    <p:sldLayoutId id="2147484115" r:id="rId7"/>
    <p:sldLayoutId id="2147484116" r:id="rId8"/>
    <p:sldLayoutId id="2147484117" r:id="rId9"/>
    <p:sldLayoutId id="2147484118" r:id="rId10"/>
    <p:sldLayoutId id="2147484119" r:id="rId11"/>
    <p:sldLayoutId id="2147484120" r:id="rId12"/>
    <p:sldLayoutId id="2147484121" r:id="rId13"/>
    <p:sldLayoutId id="2147484122" r:id="rId14"/>
    <p:sldLayoutId id="2147484123" r:id="rId15"/>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solidFill>
                <a:prstClr val="white"/>
              </a:solidFill>
            </a:endParaRPr>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657690833"/>
      </p:ext>
    </p:extLst>
  </p:cSld>
  <p:clrMap bg1="dk1" tx1="lt1" bg2="dk2" tx2="lt2" accent1="accent1" accent2="accent2" accent3="accent3" accent4="accent4" accent5="accent5" accent6="accent6" hlink="hlink" folHlink="folHlink"/>
  <p:sldLayoutIdLst>
    <p:sldLayoutId id="2147484125" r:id="rId1"/>
    <p:sldLayoutId id="2147484126" r:id="rId2"/>
    <p:sldLayoutId id="2147484127" r:id="rId3"/>
    <p:sldLayoutId id="2147484128" r:id="rId4"/>
    <p:sldLayoutId id="2147484129" r:id="rId5"/>
    <p:sldLayoutId id="2147484130" r:id="rId6"/>
    <p:sldLayoutId id="2147484131" r:id="rId7"/>
    <p:sldLayoutId id="2147484132" r:id="rId8"/>
    <p:sldLayoutId id="2147484133" r:id="rId9"/>
    <p:sldLayoutId id="2147484134" r:id="rId10"/>
    <p:sldLayoutId id="2147484135" r:id="rId11"/>
    <p:sldLayoutId id="2147484136" r:id="rId12"/>
    <p:sldLayoutId id="2147484137" r:id="rId13"/>
    <p:sldLayoutId id="2147484138" r:id="rId14"/>
    <p:sldLayoutId id="2147484139" r:id="rId15"/>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solidFill>
                <a:prstClr val="white"/>
              </a:solidFill>
            </a:endParaRPr>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3043790413"/>
      </p:ext>
    </p:extLst>
  </p:cSld>
  <p:clrMap bg1="dk1" tx1="lt1" bg2="dk2" tx2="lt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 id="2147484152" r:id="rId12"/>
    <p:sldLayoutId id="2147484153" r:id="rId13"/>
    <p:sldLayoutId id="2147484154" r:id="rId14"/>
    <p:sldLayoutId id="2147484155" r:id="rId15"/>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solidFill>
                <a:prstClr val="white"/>
              </a:solidFill>
            </a:endParaRPr>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119720744"/>
      </p:ext>
    </p:extLst>
  </p:cSld>
  <p:clrMap bg1="dk1" tx1="lt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solidFill>
                <a:prstClr val="white"/>
              </a:solidFill>
            </a:endParaRPr>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4048175838"/>
      </p:ext>
    </p:extLst>
  </p:cSld>
  <p:clrMap bg1="dk1" tx1="lt1" bg2="dk2" tx2="lt2" accent1="accent1" accent2="accent2" accent3="accent3" accent4="accent4" accent5="accent5" accent6="accent6" hlink="hlink" folHlink="folHlink"/>
  <p:sldLayoutIdLst>
    <p:sldLayoutId id="2147484157" r:id="rId1"/>
    <p:sldLayoutId id="2147484158" r:id="rId2"/>
    <p:sldLayoutId id="2147484159" r:id="rId3"/>
    <p:sldLayoutId id="2147484160" r:id="rId4"/>
    <p:sldLayoutId id="2147484161" r:id="rId5"/>
    <p:sldLayoutId id="2147484162" r:id="rId6"/>
    <p:sldLayoutId id="2147484163" r:id="rId7"/>
    <p:sldLayoutId id="2147484164" r:id="rId8"/>
    <p:sldLayoutId id="2147484165" r:id="rId9"/>
    <p:sldLayoutId id="2147484166" r:id="rId10"/>
    <p:sldLayoutId id="2147484167" r:id="rId11"/>
    <p:sldLayoutId id="2147484168" r:id="rId12"/>
    <p:sldLayoutId id="2147484169" r:id="rId13"/>
    <p:sldLayoutId id="2147484170" r:id="rId14"/>
    <p:sldLayoutId id="2147484171" r:id="rId15"/>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solidFill>
                <a:prstClr val="white"/>
              </a:solidFill>
            </a:endParaRPr>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668752234"/>
      </p:ext>
    </p:extLst>
  </p:cSld>
  <p:clrMap bg1="dk1" tx1="lt1" bg2="dk2" tx2="lt2" accent1="accent1" accent2="accent2" accent3="accent3" accent4="accent4" accent5="accent5" accent6="accent6" hlink="hlink" folHlink="folHlink"/>
  <p:sldLayoutIdLst>
    <p:sldLayoutId id="2147484173" r:id="rId1"/>
    <p:sldLayoutId id="2147484174" r:id="rId2"/>
    <p:sldLayoutId id="2147484175" r:id="rId3"/>
    <p:sldLayoutId id="2147484176" r:id="rId4"/>
    <p:sldLayoutId id="2147484177" r:id="rId5"/>
    <p:sldLayoutId id="2147484178" r:id="rId6"/>
    <p:sldLayoutId id="2147484179" r:id="rId7"/>
    <p:sldLayoutId id="2147484180" r:id="rId8"/>
    <p:sldLayoutId id="2147484181" r:id="rId9"/>
    <p:sldLayoutId id="2147484182" r:id="rId10"/>
    <p:sldLayoutId id="2147484183" r:id="rId11"/>
    <p:sldLayoutId id="2147484184" r:id="rId12"/>
    <p:sldLayoutId id="2147484185" r:id="rId13"/>
    <p:sldLayoutId id="2147484186" r:id="rId14"/>
    <p:sldLayoutId id="2147484187" r:id="rId15"/>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solidFill>
                <a:prstClr val="white"/>
              </a:solidFill>
            </a:endParaRPr>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24220139"/>
      </p:ext>
    </p:extLst>
  </p:cSld>
  <p:clrMap bg1="dk1" tx1="lt1" bg2="dk2" tx2="lt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 id="2147484200" r:id="rId12"/>
    <p:sldLayoutId id="2147484201" r:id="rId13"/>
    <p:sldLayoutId id="2147484202" r:id="rId14"/>
    <p:sldLayoutId id="2147484203" r:id="rId15"/>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solidFill>
                <a:prstClr val="white"/>
              </a:solidFill>
            </a:endParaRPr>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681978697"/>
      </p:ext>
    </p:extLst>
  </p:cSld>
  <p:clrMap bg1="dk1" tx1="lt1" bg2="dk2" tx2="lt2" accent1="accent1" accent2="accent2" accent3="accent3" accent4="accent4" accent5="accent5" accent6="accent6" hlink="hlink" folHlink="folHlink"/>
  <p:sldLayoutIdLst>
    <p:sldLayoutId id="2147484237" r:id="rId1"/>
    <p:sldLayoutId id="2147484238" r:id="rId2"/>
    <p:sldLayoutId id="2147484239" r:id="rId3"/>
    <p:sldLayoutId id="2147484240" r:id="rId4"/>
    <p:sldLayoutId id="2147484241" r:id="rId5"/>
    <p:sldLayoutId id="2147484242" r:id="rId6"/>
    <p:sldLayoutId id="2147484243" r:id="rId7"/>
    <p:sldLayoutId id="2147484244" r:id="rId8"/>
    <p:sldLayoutId id="2147484245" r:id="rId9"/>
    <p:sldLayoutId id="2147484246" r:id="rId10"/>
    <p:sldLayoutId id="2147484247" r:id="rId11"/>
    <p:sldLayoutId id="2147484248" r:id="rId12"/>
    <p:sldLayoutId id="2147484249" r:id="rId13"/>
    <p:sldLayoutId id="2147484250" r:id="rId14"/>
    <p:sldLayoutId id="2147484251" r:id="rId15"/>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solidFill>
                <a:prstClr val="white"/>
              </a:solidFill>
            </a:endParaRPr>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3974839465"/>
      </p:ext>
    </p:extLst>
  </p:cSld>
  <p:clrMap bg1="dk1" tx1="lt1" bg2="dk2" tx2="lt2" accent1="accent1" accent2="accent2" accent3="accent3" accent4="accent4" accent5="accent5" accent6="accent6" hlink="hlink" folHlink="folHlink"/>
  <p:sldLayoutIdLst>
    <p:sldLayoutId id="2147484253" r:id="rId1"/>
    <p:sldLayoutId id="2147484254" r:id="rId2"/>
    <p:sldLayoutId id="2147484255" r:id="rId3"/>
    <p:sldLayoutId id="2147484256" r:id="rId4"/>
    <p:sldLayoutId id="2147484257" r:id="rId5"/>
    <p:sldLayoutId id="2147484258" r:id="rId6"/>
    <p:sldLayoutId id="2147484259" r:id="rId7"/>
    <p:sldLayoutId id="2147484260" r:id="rId8"/>
    <p:sldLayoutId id="2147484261" r:id="rId9"/>
    <p:sldLayoutId id="2147484262" r:id="rId10"/>
    <p:sldLayoutId id="2147484263" r:id="rId11"/>
    <p:sldLayoutId id="2147484264" r:id="rId12"/>
    <p:sldLayoutId id="2147484265" r:id="rId13"/>
    <p:sldLayoutId id="2147484266" r:id="rId14"/>
    <p:sldLayoutId id="2147484267" r:id="rId15"/>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solidFill>
                <a:prstClr val="white"/>
              </a:solidFill>
            </a:endParaRPr>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488768577"/>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solidFill>
                <a:prstClr val="white"/>
              </a:solidFill>
            </a:endParaRPr>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588616993"/>
      </p:ext>
    </p:extLst>
  </p:cSld>
  <p:clrMap bg1="dk1" tx1="lt1" bg2="dk2" tx2="lt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solidFill>
                <a:prstClr val="white"/>
              </a:solidFill>
            </a:endParaRPr>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696500189"/>
      </p:ext>
    </p:extLst>
  </p:cSld>
  <p:clrMap bg1="dk1" tx1="lt1" bg2="dk2" tx2="lt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solidFill>
                <a:prstClr val="white"/>
              </a:solidFill>
            </a:endParaRPr>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224164929"/>
      </p:ext>
    </p:extLst>
  </p:cSld>
  <p:clrMap bg1="dk1" tx1="lt1" bg2="dk2" tx2="lt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solidFill>
                <a:prstClr val="white"/>
              </a:solidFill>
            </a:endParaRPr>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1476998804"/>
      </p:ext>
    </p:extLst>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solidFill>
                <a:prstClr val="white"/>
              </a:solidFill>
            </a:endParaRPr>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369A8B20-7878-4267-8B3B-4D4226BDC1DD}" type="datetimeFigureOut">
              <a:rPr lang="en-US" smtClean="0">
                <a:solidFill>
                  <a:prstClr val="white"/>
                </a:solidFill>
              </a:rPr>
              <a:pPr/>
              <a:t>10/20/2014</a:t>
            </a:fld>
            <a:endParaRPr lang="en-US">
              <a:solidFill>
                <a:prstClr val="white"/>
              </a:solidFill>
            </a:endParaRPr>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4122FA59-7A23-4625-B784-2E40C38D4662}" type="slidenum">
              <a:rPr lang="en-US" smtClean="0">
                <a:solidFill>
                  <a:srgbClr val="00C6BB"/>
                </a:solidFill>
              </a:rPr>
              <a:pPr/>
              <a:t>‹#›</a:t>
            </a:fld>
            <a:endParaRPr lang="en-US">
              <a:solidFill>
                <a:srgbClr val="00C6BB"/>
              </a:solidFill>
            </a:endParaRPr>
          </a:p>
        </p:txBody>
      </p:sp>
    </p:spTree>
    <p:extLst>
      <p:ext uri="{BB962C8B-B14F-4D97-AF65-F5344CB8AC3E}">
        <p14:creationId xmlns:p14="http://schemas.microsoft.com/office/powerpoint/2010/main" val="4127821256"/>
      </p:ext>
    </p:extLst>
  </p:cSld>
  <p:clrMap bg1="dk1" tx1="lt1" bg2="dk2" tx2="lt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 id="2147483833" r:id="rId13"/>
    <p:sldLayoutId id="2147483834" r:id="rId14"/>
    <p:sldLayoutId id="2147483835" r:id="rId15"/>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7.xml"/><Relationship Id="rId1" Type="http://schemas.openxmlformats.org/officeDocument/2006/relationships/slideLayout" Target="../slideLayouts/slideLayout6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8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4.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3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27.xml"/></Relationships>
</file>

<file path=ppt/slides/_rels/slide3.xml.rels><?xml version="1.0" encoding="UTF-8" standalone="yes"?>
<Relationships xmlns="http://schemas.openxmlformats.org/package/2006/relationships"><Relationship Id="rId3" Type="http://schemas.openxmlformats.org/officeDocument/2006/relationships/hyperlink" Target="http://www.cfacteam.weebly.com/" TargetMode="External"/><Relationship Id="rId2" Type="http://schemas.openxmlformats.org/officeDocument/2006/relationships/notesSlide" Target="../notesSlides/notesSlide1.xml"/><Relationship Id="rId1" Type="http://schemas.openxmlformats.org/officeDocument/2006/relationships/slideLayout" Target="../slideLayouts/slideLayout20.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2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2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2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2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2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2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2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6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2.xml"/></Relationships>
</file>

<file path=ppt/slides/_rels/slide4.xml.rels><?xml version="1.0" encoding="UTF-8" standalone="yes"?>
<Relationships xmlns="http://schemas.openxmlformats.org/package/2006/relationships"><Relationship Id="rId3" Type="http://schemas.openxmlformats.org/officeDocument/2006/relationships/hyperlink" Target="http://sp.osceola.k12.fl.us/Depts/REA/Assessments/SitePages/Home.aspx" TargetMode="External"/><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4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42.xml"/></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7.xml"/><Relationship Id="rId1" Type="http://schemas.openxmlformats.org/officeDocument/2006/relationships/slideLayout" Target="../slideLayouts/slideLayout257.xml"/><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274.xml"/></Relationships>
</file>

<file path=ppt/slides/_rels/slide4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9.xml"/><Relationship Id="rId1" Type="http://schemas.openxmlformats.org/officeDocument/2006/relationships/slideLayout" Target="../slideLayouts/slideLayout289.xml"/></Relationships>
</file>

<file path=ppt/slides/_rels/slide4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0.xml"/><Relationship Id="rId1" Type="http://schemas.openxmlformats.org/officeDocument/2006/relationships/slideLayout" Target="../slideLayouts/slideLayout289.xml"/></Relationships>
</file>

<file path=ppt/slides/_rels/slide4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1.xml"/><Relationship Id="rId1" Type="http://schemas.openxmlformats.org/officeDocument/2006/relationships/slideLayout" Target="../slideLayouts/slideLayout289.xml"/></Relationships>
</file>

<file path=ppt/slides/_rels/slide4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2.xml"/><Relationship Id="rId1" Type="http://schemas.openxmlformats.org/officeDocument/2006/relationships/slideLayout" Target="../slideLayouts/slideLayout289.xml"/></Relationships>
</file>

<file path=ppt/slides/_rels/slide4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3.xml"/><Relationship Id="rId1" Type="http://schemas.openxmlformats.org/officeDocument/2006/relationships/slideLayout" Target="../slideLayouts/slideLayout289.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hyperlink" Target="https://www.surveymonkey.com/s/83NKRJZ" TargetMode="External"/><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4.xml"/><Relationship Id="rId1" Type="http://schemas.openxmlformats.org/officeDocument/2006/relationships/slideLayout" Target="../slideLayouts/slideLayout289.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04.xml"/></Relationships>
</file>

<file path=ppt/slides/_rels/slide52.xml.rels><?xml version="1.0" encoding="UTF-8" standalone="yes"?>
<Relationships xmlns="http://schemas.openxmlformats.org/package/2006/relationships"><Relationship Id="rId3" Type="http://schemas.openxmlformats.org/officeDocument/2006/relationships/hyperlink" Target="mailto:cabancar@Osceola.k12.fl.us" TargetMode="External"/><Relationship Id="rId2" Type="http://schemas.openxmlformats.org/officeDocument/2006/relationships/notesSlide" Target="../notesSlides/notesSlide46.xml"/><Relationship Id="rId1" Type="http://schemas.openxmlformats.org/officeDocument/2006/relationships/slideLayout" Target="../slideLayouts/slideLayout302.xml"/><Relationship Id="rId4" Type="http://schemas.openxmlformats.org/officeDocument/2006/relationships/hyperlink" Target="http://cfacteam.weebly.com/invoice-information--pre-employment-paperwork.html"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17.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321.xml"/><Relationship Id="rId4" Type="http://schemas.openxmlformats.org/officeDocument/2006/relationships/image" Target="../media/image3.jpe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1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3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4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47.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346.xml"/><Relationship Id="rId5" Type="http://schemas.openxmlformats.org/officeDocument/2006/relationships/image" Target="../media/image3.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4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6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6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6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66.xml"/></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381.xml"/><Relationship Id="rId4" Type="http://schemas.openxmlformats.org/officeDocument/2006/relationships/image" Target="../media/image3.jpe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92.xml"/></Relationships>
</file>

<file path=ppt/slides/_rels/slide6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0.xml"/><Relationship Id="rId1" Type="http://schemas.openxmlformats.org/officeDocument/2006/relationships/slideLayout" Target="../slideLayouts/slideLayout406.xml"/></Relationships>
</file>

<file path=ppt/slides/_rels/slide68.xml.rels><?xml version="1.0" encoding="UTF-8" standalone="yes"?>
<Relationships xmlns="http://schemas.openxmlformats.org/package/2006/relationships"><Relationship Id="rId3" Type="http://schemas.openxmlformats.org/officeDocument/2006/relationships/hyperlink" Target="http://www.drive.google.com/" TargetMode="External"/><Relationship Id="rId2" Type="http://schemas.openxmlformats.org/officeDocument/2006/relationships/notesSlide" Target="../notesSlides/notesSlide61.xml"/><Relationship Id="rId1" Type="http://schemas.openxmlformats.org/officeDocument/2006/relationships/slideLayout" Target="../slideLayouts/slideLayout426.xml"/><Relationship Id="rId5" Type="http://schemas.openxmlformats.org/officeDocument/2006/relationships/hyperlink" Target="mailto:kigosmar@Osceola.k12.fl.us" TargetMode="External"/><Relationship Id="rId4" Type="http://schemas.openxmlformats.org/officeDocument/2006/relationships/hyperlink" Target="mailto:seaboltj@osceola.k12.fl.us" TargetMode="Externa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4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56.xml"/></Relationships>
</file>

<file path=ppt/slides/_rels/slide71.xml.rels><?xml version="1.0" encoding="UTF-8" standalone="yes"?>
<Relationships xmlns="http://schemas.openxmlformats.org/package/2006/relationships"><Relationship Id="rId2" Type="http://schemas.openxmlformats.org/officeDocument/2006/relationships/hyperlink" Target="mailto:kigosmar@Osceola.k12.fl.us" TargetMode="External"/><Relationship Id="rId1" Type="http://schemas.openxmlformats.org/officeDocument/2006/relationships/slideLayout" Target="../slideLayouts/slideLayout467.xml"/></Relationships>
</file>

<file path=ppt/slides/_rels/slide72.xml.rels><?xml version="1.0" encoding="UTF-8" standalone="yes"?>
<Relationships xmlns="http://schemas.openxmlformats.org/package/2006/relationships"><Relationship Id="rId2" Type="http://schemas.openxmlformats.org/officeDocument/2006/relationships/hyperlink" Target="mailto:seaboltj@Osceola.k12.fl.us" TargetMode="External"/><Relationship Id="rId1" Type="http://schemas.openxmlformats.org/officeDocument/2006/relationships/slideLayout" Target="../slideLayouts/slideLayout46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81.xml"/></Relationships>
</file>

<file path=ppt/slides/_rels/slide74.xml.rels><?xml version="1.0" encoding="UTF-8" standalone="yes"?>
<Relationships xmlns="http://schemas.openxmlformats.org/package/2006/relationships"><Relationship Id="rId3" Type="http://schemas.openxmlformats.org/officeDocument/2006/relationships/hyperlink" Target="https://www.surveymonkey.com/s/RBFMK5Z" TargetMode="External"/><Relationship Id="rId2" Type="http://schemas.openxmlformats.org/officeDocument/2006/relationships/notesSlide" Target="../notesSlides/notesSlide63.xml"/><Relationship Id="rId1" Type="http://schemas.openxmlformats.org/officeDocument/2006/relationships/slideLayout" Target="../slideLayouts/slideLayout482.xml"/></Relationships>
</file>

<file path=ppt/slides/_rels/slide75.xml.rels><?xml version="1.0" encoding="UTF-8" standalone="yes"?>
<Relationships xmlns="http://schemas.openxmlformats.org/package/2006/relationships"><Relationship Id="rId3" Type="http://schemas.openxmlformats.org/officeDocument/2006/relationships/hyperlink" Target="http://www.surveymonkey.com/s/GBMD9WC" TargetMode="External"/><Relationship Id="rId2" Type="http://schemas.openxmlformats.org/officeDocument/2006/relationships/notesSlide" Target="../notesSlides/notesSlide64.xml"/><Relationship Id="rId1" Type="http://schemas.openxmlformats.org/officeDocument/2006/relationships/slideLayout" Target="../slideLayouts/slideLayout482.xml"/><Relationship Id="rId5" Type="http://schemas.openxmlformats.org/officeDocument/2006/relationships/hyperlink" Target="https://www.surveymonkey.com/s/writertraining" TargetMode="External"/><Relationship Id="rId4" Type="http://schemas.openxmlformats.org/officeDocument/2006/relationships/hyperlink" Target="http://www.surveymonkey.com/s/BDFKD3B" TargetMode="External"/></Relationships>
</file>

<file path=ppt/slides/_rels/slide76.xml.rels><?xml version="1.0" encoding="UTF-8" standalone="yes"?>
<Relationships xmlns="http://schemas.openxmlformats.org/package/2006/relationships"><Relationship Id="rId3" Type="http://schemas.openxmlformats.org/officeDocument/2006/relationships/hyperlink" Target="mailto:kigosmar@osceola.k12.fl.us" TargetMode="External"/><Relationship Id="rId7" Type="http://schemas.openxmlformats.org/officeDocument/2006/relationships/hyperlink" Target="http://www.cfacteam.weebly.com/" TargetMode="External"/><Relationship Id="rId2" Type="http://schemas.openxmlformats.org/officeDocument/2006/relationships/notesSlide" Target="../notesSlides/notesSlide65.xml"/><Relationship Id="rId1" Type="http://schemas.openxmlformats.org/officeDocument/2006/relationships/slideLayout" Target="../slideLayouts/slideLayout501.xml"/><Relationship Id="rId6" Type="http://schemas.openxmlformats.org/officeDocument/2006/relationships/hyperlink" Target="mailto:wrighth@osceola.k12.fl.us" TargetMode="External"/><Relationship Id="rId5" Type="http://schemas.openxmlformats.org/officeDocument/2006/relationships/hyperlink" Target="mailto:seaboltj@osceola.k12.fl.us" TargetMode="External"/><Relationship Id="rId4" Type="http://schemas.openxmlformats.org/officeDocument/2006/relationships/hyperlink" Target="mailto:cabancar@osceola.k12.fl.u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1.xml"/><Relationship Id="rId4" Type="http://schemas.openxmlformats.org/officeDocument/2006/relationships/hyperlink" Target="http://www.cpalms.org/"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1676400" y="762001"/>
            <a:ext cx="8763000" cy="1981199"/>
          </a:xfrm>
          <a:ln>
            <a:miter lim="800000"/>
            <a:headEnd/>
            <a:tailEnd/>
          </a:ln>
          <a:extLst/>
        </p:spPr>
        <p:txBody>
          <a:bodyPr>
            <a:noAutofit/>
          </a:bodyPr>
          <a:lstStyle/>
          <a:p>
            <a:pPr>
              <a:defRPr/>
            </a:pPr>
            <a:r>
              <a:rPr lang="en-US" sz="5400" dirty="0">
                <a:ln w="18000">
                  <a:solidFill>
                    <a:schemeClr val="accent2">
                      <a:satMod val="140000"/>
                    </a:schemeClr>
                  </a:solidFill>
                  <a:prstDash val="solid"/>
                  <a:miter lim="800000"/>
                </a:ln>
                <a:effectLst>
                  <a:outerShdw blurRad="25500" dist="23000" dir="7020000" algn="tl">
                    <a:srgbClr val="000000">
                      <a:alpha val="50000"/>
                    </a:srgbClr>
                  </a:outerShdw>
                </a:effectLst>
              </a:rPr>
              <a:t>Central Florida</a:t>
            </a:r>
            <a:br>
              <a:rPr lang="en-US" sz="5400" dirty="0">
                <a:ln w="18000">
                  <a:solidFill>
                    <a:schemeClr val="accent2">
                      <a:satMod val="140000"/>
                    </a:schemeClr>
                  </a:solidFill>
                  <a:prstDash val="solid"/>
                  <a:miter lim="800000"/>
                </a:ln>
                <a:effectLst>
                  <a:outerShdw blurRad="25500" dist="23000" dir="7020000" algn="tl">
                    <a:srgbClr val="000000">
                      <a:alpha val="50000"/>
                    </a:srgbClr>
                  </a:outerShdw>
                </a:effectLst>
              </a:rPr>
            </a:br>
            <a:r>
              <a:rPr lang="en-US" sz="5400" dirty="0">
                <a:ln w="18000">
                  <a:solidFill>
                    <a:schemeClr val="accent2">
                      <a:satMod val="140000"/>
                    </a:schemeClr>
                  </a:solidFill>
                  <a:prstDash val="solid"/>
                  <a:miter lim="800000"/>
                </a:ln>
                <a:effectLst>
                  <a:outerShdw blurRad="25500" dist="23000" dir="7020000" algn="tl">
                    <a:srgbClr val="000000">
                      <a:alpha val="50000"/>
                    </a:srgbClr>
                  </a:outerShdw>
                </a:effectLst>
              </a:rPr>
              <a:t> Assessment Collaborative</a:t>
            </a:r>
          </a:p>
        </p:txBody>
      </p:sp>
      <p:sp>
        <p:nvSpPr>
          <p:cNvPr id="7" name="TextBox 6"/>
          <p:cNvSpPr txBox="1"/>
          <p:nvPr/>
        </p:nvSpPr>
        <p:spPr>
          <a:xfrm>
            <a:off x="2743200" y="3124201"/>
            <a:ext cx="7086600" cy="646331"/>
          </a:xfrm>
          <a:prstGeom prst="rect">
            <a:avLst/>
          </a:prstGeom>
          <a:noFill/>
        </p:spPr>
        <p:txBody>
          <a:bodyPr>
            <a:spAutoFit/>
          </a:bodyPr>
          <a:lstStyle/>
          <a:p>
            <a:pPr algn="ctr">
              <a:defRPr/>
            </a:pPr>
            <a:r>
              <a:rPr lang="en-US" sz="3600" b="1" dirty="0">
                <a:solidFill>
                  <a:prstClr val="white"/>
                </a:solidFill>
                <a:effectLst>
                  <a:outerShdw blurRad="38100" dist="38100" dir="2700000" algn="tl">
                    <a:srgbClr val="000000">
                      <a:alpha val="43137"/>
                    </a:srgbClr>
                  </a:outerShdw>
                </a:effectLst>
              </a:rPr>
              <a:t>Item Writer &amp; Reviewer Training</a:t>
            </a:r>
            <a:endParaRPr lang="en-US" sz="2400" b="1" dirty="0">
              <a:solidFill>
                <a:prstClr val="white"/>
              </a:solidFill>
              <a:effectLst>
                <a:outerShdw blurRad="38100" dist="38100" dir="2700000" algn="tl">
                  <a:srgbClr val="000000">
                    <a:alpha val="43137"/>
                  </a:srgbClr>
                </a:outerShdw>
              </a:effectLst>
            </a:endParaRPr>
          </a:p>
        </p:txBody>
      </p:sp>
      <p:pic>
        <p:nvPicPr>
          <p:cNvPr id="5124"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3800" y="5562601"/>
            <a:ext cx="299085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68897" y="174171"/>
            <a:ext cx="1949600" cy="1905001"/>
          </a:xfrm>
          <a:prstGeom prst="rect">
            <a:avLst/>
          </a:prstGeom>
        </p:spPr>
      </p:pic>
    </p:spTree>
    <p:extLst>
      <p:ext uri="{BB962C8B-B14F-4D97-AF65-F5344CB8AC3E}">
        <p14:creationId xmlns:p14="http://schemas.microsoft.com/office/powerpoint/2010/main" val="13109009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32326" y="892091"/>
            <a:ext cx="8257966" cy="769441"/>
          </a:xfrm>
          <a:prstGeom prst="rect">
            <a:avLst/>
          </a:prstGeom>
          <a:noFill/>
        </p:spPr>
        <p:txBody>
          <a:bodyPr wrap="none">
            <a:spAutoFit/>
          </a:bodyPr>
          <a:lstStyle/>
          <a:p>
            <a:pPr algn="ctr">
              <a:defRPr/>
            </a:pPr>
            <a:r>
              <a:rPr lang="en-US" sz="4400" dirty="0">
                <a:ln w="18000">
                  <a:solidFill>
                    <a:srgbClr val="6FEBA0">
                      <a:satMod val="140000"/>
                    </a:srgbClr>
                  </a:solidFill>
                  <a:prstDash val="solid"/>
                  <a:miter lim="800000"/>
                </a:ln>
                <a:solidFill>
                  <a:prstClr val="white"/>
                </a:solidFill>
              </a:rPr>
              <a:t>Steps for Assessment Development</a:t>
            </a:r>
          </a:p>
        </p:txBody>
      </p:sp>
      <p:sp>
        <p:nvSpPr>
          <p:cNvPr id="6" name="TextBox 4"/>
          <p:cNvSpPr txBox="1">
            <a:spLocks noChangeArrowheads="1"/>
          </p:cNvSpPr>
          <p:nvPr/>
        </p:nvSpPr>
        <p:spPr bwMode="auto">
          <a:xfrm>
            <a:off x="3886200" y="1973760"/>
            <a:ext cx="3458254" cy="769441"/>
          </a:xfrm>
          <a:prstGeom prst="rect">
            <a:avLst/>
          </a:prstGeom>
          <a:noFill/>
          <a:ln w="9525">
            <a:noFill/>
            <a:miter lim="800000"/>
            <a:headEnd/>
            <a:tailEnd/>
          </a:ln>
        </p:spPr>
        <p:txBody>
          <a:bodyPr wrap="none">
            <a:spAutoFit/>
          </a:bodyPr>
          <a:lstStyle/>
          <a:p>
            <a:pPr>
              <a:defRPr/>
            </a:pPr>
            <a:r>
              <a:rPr lang="en-US" sz="4400" b="1" dirty="0">
                <a:solidFill>
                  <a:prstClr val="white"/>
                </a:solidFill>
                <a:effectLst>
                  <a:outerShdw blurRad="38100" dist="38100" dir="2700000" algn="tl">
                    <a:srgbClr val="000000">
                      <a:alpha val="43137"/>
                    </a:srgbClr>
                  </a:outerShdw>
                </a:effectLst>
                <a:latin typeface="Franklin Gothic Book" pitchFamily="34" charset="0"/>
              </a:rPr>
              <a:t>Test Blueprint</a:t>
            </a:r>
          </a:p>
        </p:txBody>
      </p:sp>
      <p:sp>
        <p:nvSpPr>
          <p:cNvPr id="8" name="TextBox 5"/>
          <p:cNvSpPr txBox="1">
            <a:spLocks noChangeArrowheads="1"/>
          </p:cNvSpPr>
          <p:nvPr/>
        </p:nvSpPr>
        <p:spPr bwMode="auto">
          <a:xfrm>
            <a:off x="1838325" y="2743201"/>
            <a:ext cx="8534400" cy="3540125"/>
          </a:xfrm>
          <a:prstGeom prst="rect">
            <a:avLst/>
          </a:prstGeom>
          <a:noFill/>
          <a:ln w="9525">
            <a:noFill/>
            <a:miter lim="800000"/>
            <a:headEnd/>
            <a:tailEnd/>
          </a:ln>
        </p:spPr>
        <p:txBody>
          <a:bodyPr>
            <a:spAutoFit/>
          </a:bodyPr>
          <a:lstStyle/>
          <a:p>
            <a:pPr marL="285750" indent="-285750">
              <a:buFont typeface="Arial" pitchFamily="34" charset="0"/>
              <a:buChar char="•"/>
              <a:defRPr/>
            </a:pPr>
            <a:r>
              <a:rPr lang="en-US" sz="2800" dirty="0">
                <a:solidFill>
                  <a:prstClr val="white"/>
                </a:solidFill>
                <a:latin typeface="Franklin Gothic Book" pitchFamily="34" charset="0"/>
              </a:rPr>
              <a:t>Sets the parameters for the test and the items – </a:t>
            </a:r>
            <a:r>
              <a:rPr lang="en-US" sz="2800" b="1" dirty="0">
                <a:solidFill>
                  <a:srgbClr val="FF0000"/>
                </a:solidFill>
                <a:effectLst>
                  <a:outerShdw blurRad="38100" dist="38100" dir="2700000" algn="tl">
                    <a:srgbClr val="000000">
                      <a:alpha val="43137"/>
                    </a:srgbClr>
                  </a:outerShdw>
                </a:effectLst>
                <a:latin typeface="Franklin Gothic Book" pitchFamily="34" charset="0"/>
              </a:rPr>
              <a:t>the Blueprint</a:t>
            </a:r>
          </a:p>
          <a:p>
            <a:pPr marL="285750" indent="-285750">
              <a:buFont typeface="Arial" pitchFamily="34" charset="0"/>
              <a:buChar char="•"/>
              <a:defRPr/>
            </a:pPr>
            <a:r>
              <a:rPr lang="en-US" sz="2800" dirty="0">
                <a:solidFill>
                  <a:prstClr val="white"/>
                </a:solidFill>
                <a:latin typeface="Franklin Gothic Book" pitchFamily="34" charset="0"/>
              </a:rPr>
              <a:t>Determines which benchmarks are evaluated at what cognitive complexity level</a:t>
            </a:r>
          </a:p>
          <a:p>
            <a:pPr marL="285750" indent="-285750">
              <a:buFont typeface="Arial" pitchFamily="34" charset="0"/>
              <a:buChar char="•"/>
              <a:defRPr/>
            </a:pPr>
            <a:r>
              <a:rPr lang="en-US" sz="2800" dirty="0">
                <a:solidFill>
                  <a:prstClr val="white"/>
                </a:solidFill>
                <a:latin typeface="Franklin Gothic Book" pitchFamily="34" charset="0"/>
              </a:rPr>
              <a:t>Determines item format </a:t>
            </a:r>
          </a:p>
          <a:p>
            <a:pPr marL="742950" lvl="1" indent="-285750">
              <a:buFont typeface="Arial" pitchFamily="34" charset="0"/>
              <a:buChar char="•"/>
              <a:defRPr/>
            </a:pPr>
            <a:r>
              <a:rPr lang="en-US" sz="2800" dirty="0">
                <a:solidFill>
                  <a:prstClr val="white"/>
                </a:solidFill>
                <a:latin typeface="Franklin Gothic Book" pitchFamily="34" charset="0"/>
              </a:rPr>
              <a:t>Multiple-choice items will be 4-option</a:t>
            </a:r>
          </a:p>
          <a:p>
            <a:pPr marL="285750" indent="-285750">
              <a:buFont typeface="Arial" pitchFamily="34" charset="0"/>
              <a:buChar char="•"/>
              <a:defRPr/>
            </a:pPr>
            <a:r>
              <a:rPr lang="en-US" sz="2800" dirty="0">
                <a:solidFill>
                  <a:prstClr val="white"/>
                </a:solidFill>
                <a:latin typeface="Franklin Gothic Book" pitchFamily="34" charset="0"/>
              </a:rPr>
              <a:t>Determines item difficulty and Cognitive Complexity for individual test items.</a:t>
            </a:r>
          </a:p>
        </p:txBody>
      </p:sp>
    </p:spTree>
    <p:extLst>
      <p:ext uri="{BB962C8B-B14F-4D97-AF65-F5344CB8AC3E}">
        <p14:creationId xmlns:p14="http://schemas.microsoft.com/office/powerpoint/2010/main" val="12469355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44351" y="304800"/>
            <a:ext cx="7514686" cy="707886"/>
          </a:xfrm>
          <a:prstGeom prst="rect">
            <a:avLst/>
          </a:prstGeom>
          <a:noFill/>
        </p:spPr>
        <p:txBody>
          <a:bodyPr wrap="none">
            <a:spAutoFit/>
          </a:bodyPr>
          <a:lstStyle/>
          <a:p>
            <a:pPr algn="ctr">
              <a:defRPr/>
            </a:pPr>
            <a:r>
              <a:rPr lang="en-US" sz="4000" dirty="0">
                <a:ln w="18000">
                  <a:solidFill>
                    <a:srgbClr val="6FEBA0">
                      <a:satMod val="140000"/>
                    </a:srgbClr>
                  </a:solidFill>
                  <a:prstDash val="solid"/>
                  <a:miter lim="800000"/>
                </a:ln>
                <a:solidFill>
                  <a:prstClr val="white"/>
                </a:solidFill>
              </a:rPr>
              <a:t>Steps for Assessment Development</a:t>
            </a:r>
          </a:p>
        </p:txBody>
      </p:sp>
      <p:sp>
        <p:nvSpPr>
          <p:cNvPr id="16388" name="TextBox 4"/>
          <p:cNvSpPr txBox="1">
            <a:spLocks noChangeArrowheads="1"/>
          </p:cNvSpPr>
          <p:nvPr/>
        </p:nvSpPr>
        <p:spPr bwMode="auto">
          <a:xfrm>
            <a:off x="2501900" y="1820863"/>
            <a:ext cx="5867400" cy="769938"/>
          </a:xfrm>
          <a:prstGeom prst="rect">
            <a:avLst/>
          </a:prstGeom>
          <a:noFill/>
          <a:ln w="9525">
            <a:noFill/>
            <a:miter lim="800000"/>
            <a:headEnd/>
            <a:tailEnd/>
          </a:ln>
        </p:spPr>
        <p:txBody>
          <a:bodyPr>
            <a:spAutoFit/>
          </a:bodyPr>
          <a:lstStyle/>
          <a:p>
            <a:pPr algn="ctr">
              <a:defRPr/>
            </a:pPr>
            <a:r>
              <a:rPr lang="en-US" sz="4400" b="1" dirty="0">
                <a:solidFill>
                  <a:prstClr val="white"/>
                </a:solidFill>
                <a:latin typeface="Franklin Gothic Book" pitchFamily="34" charset="0"/>
              </a:rPr>
              <a:t>Item Writing</a:t>
            </a:r>
          </a:p>
        </p:txBody>
      </p:sp>
      <p:sp>
        <p:nvSpPr>
          <p:cNvPr id="51204" name="TextBox 5"/>
          <p:cNvSpPr txBox="1">
            <a:spLocks noChangeArrowheads="1"/>
          </p:cNvSpPr>
          <p:nvPr/>
        </p:nvSpPr>
        <p:spPr bwMode="auto">
          <a:xfrm>
            <a:off x="1258957" y="2590801"/>
            <a:ext cx="99822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 typeface="Arial" panose="020B0604020202020204" pitchFamily="34" charset="0"/>
              <a:buChar char="•"/>
            </a:pPr>
            <a:r>
              <a:rPr lang="en-US" sz="2800" b="1" dirty="0">
                <a:solidFill>
                  <a:prstClr val="white"/>
                </a:solidFill>
                <a:latin typeface="Franklin Gothic Book" panose="020B0503020102020204" pitchFamily="34" charset="0"/>
              </a:rPr>
              <a:t>Uses the course description and item specifications document to create items</a:t>
            </a:r>
          </a:p>
          <a:p>
            <a:pPr>
              <a:buFont typeface="Arial" panose="020B0604020202020204" pitchFamily="34" charset="0"/>
              <a:buChar char="•"/>
            </a:pPr>
            <a:r>
              <a:rPr lang="en-US" sz="2800" b="1" dirty="0">
                <a:solidFill>
                  <a:prstClr val="white"/>
                </a:solidFill>
                <a:latin typeface="Franklin Gothic Book" panose="020B0503020102020204" pitchFamily="34" charset="0"/>
              </a:rPr>
              <a:t>Items are written to cognitive complexity levels that the benchmark/standard warrants</a:t>
            </a:r>
          </a:p>
          <a:p>
            <a:pPr>
              <a:buFont typeface="Arial" panose="020B0604020202020204" pitchFamily="34" charset="0"/>
              <a:buChar char="•"/>
            </a:pPr>
            <a:r>
              <a:rPr lang="en-US" sz="2800" b="1" dirty="0">
                <a:solidFill>
                  <a:prstClr val="white"/>
                </a:solidFill>
                <a:latin typeface="Franklin Gothic Book" panose="020B0503020102020204" pitchFamily="34" charset="0"/>
              </a:rPr>
              <a:t>Items are written to align with the item specifications</a:t>
            </a:r>
          </a:p>
          <a:p>
            <a:pPr>
              <a:buFont typeface="Arial" panose="020B0604020202020204" pitchFamily="34" charset="0"/>
              <a:buChar char="•"/>
            </a:pPr>
            <a:r>
              <a:rPr lang="en-US" sz="2800" b="1" dirty="0">
                <a:solidFill>
                  <a:prstClr val="white"/>
                </a:solidFill>
                <a:latin typeface="Franklin Gothic Book" panose="020B0503020102020204" pitchFamily="34" charset="0"/>
              </a:rPr>
              <a:t>Items are written according to ‘good item writing rules’</a:t>
            </a:r>
          </a:p>
        </p:txBody>
      </p:sp>
      <p:pic>
        <p:nvPicPr>
          <p:cNvPr id="51205" name="Picture 5" descr="C:\Users\Shula Nedley\AppData\Local\Microsoft\Windows\Temporary Internet Files\Content.IE5\4EG1HNJV\MC90021258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8200" y="914400"/>
            <a:ext cx="18161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91583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0" y="536855"/>
            <a:ext cx="9144000" cy="707886"/>
          </a:xfrm>
          <a:prstGeom prst="rect">
            <a:avLst/>
          </a:prstGeom>
          <a:noFill/>
        </p:spPr>
        <p:txBody>
          <a:bodyPr>
            <a:spAutoFit/>
          </a:bodyPr>
          <a:lstStyle/>
          <a:p>
            <a:pPr algn="ctr">
              <a:defRPr/>
            </a:pPr>
            <a:r>
              <a:rPr lang="en-US" sz="4000" dirty="0">
                <a:ln w="18000">
                  <a:solidFill>
                    <a:schemeClr val="accent2">
                      <a:satMod val="140000"/>
                    </a:schemeClr>
                  </a:solidFill>
                  <a:prstDash val="solid"/>
                  <a:miter lim="800000"/>
                </a:ln>
              </a:rPr>
              <a:t>Steps for Assessment Development</a:t>
            </a:r>
          </a:p>
        </p:txBody>
      </p:sp>
      <p:sp>
        <p:nvSpPr>
          <p:cNvPr id="17412" name="TextBox 4"/>
          <p:cNvSpPr txBox="1">
            <a:spLocks noChangeArrowheads="1"/>
          </p:cNvSpPr>
          <p:nvPr/>
        </p:nvSpPr>
        <p:spPr bwMode="auto">
          <a:xfrm>
            <a:off x="3614057" y="2198915"/>
            <a:ext cx="3036167" cy="773524"/>
          </a:xfrm>
          <a:prstGeom prst="rect">
            <a:avLst/>
          </a:prstGeom>
          <a:noFill/>
          <a:ln w="9525">
            <a:noFill/>
            <a:miter lim="800000"/>
            <a:headEnd/>
            <a:tailEnd/>
          </a:ln>
        </p:spPr>
        <p:txBody>
          <a:bodyPr wrap="square">
            <a:spAutoFit/>
          </a:bodyPr>
          <a:lstStyle/>
          <a:p>
            <a:pPr>
              <a:defRPr/>
            </a:pPr>
            <a:r>
              <a:rPr lang="en-US" sz="4400" b="1" dirty="0" smtClean="0">
                <a:latin typeface="Franklin Gothic Book" pitchFamily="34" charset="0"/>
              </a:rPr>
              <a:t>Item </a:t>
            </a:r>
            <a:r>
              <a:rPr lang="en-US" sz="4400" b="1" dirty="0">
                <a:latin typeface="Franklin Gothic Book" pitchFamily="34" charset="0"/>
              </a:rPr>
              <a:t>Review</a:t>
            </a:r>
          </a:p>
        </p:txBody>
      </p:sp>
      <p:sp>
        <p:nvSpPr>
          <p:cNvPr id="17413" name="TextBox 5"/>
          <p:cNvSpPr txBox="1">
            <a:spLocks noChangeArrowheads="1"/>
          </p:cNvSpPr>
          <p:nvPr/>
        </p:nvSpPr>
        <p:spPr bwMode="auto">
          <a:xfrm>
            <a:off x="693373" y="2972439"/>
            <a:ext cx="10537371" cy="3170099"/>
          </a:xfrm>
          <a:prstGeom prst="rect">
            <a:avLst/>
          </a:prstGeom>
          <a:noFill/>
          <a:ln w="9525">
            <a:noFill/>
            <a:miter lim="800000"/>
            <a:headEnd/>
            <a:tailEnd/>
          </a:ln>
        </p:spPr>
        <p:txBody>
          <a:bodyPr wrap="square">
            <a:spAutoFit/>
          </a:bodyPr>
          <a:lstStyle>
            <a:lvl1pPr marL="285750" indent="-2857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Char char="•"/>
            </a:pPr>
            <a:r>
              <a:rPr lang="en-US" sz="2800" b="1" dirty="0">
                <a:latin typeface="Franklin Gothic Book" panose="020B0503020102020204" pitchFamily="34" charset="0"/>
              </a:rPr>
              <a:t>Were the Item </a:t>
            </a:r>
            <a:r>
              <a:rPr lang="en-US" sz="2800" b="1" u="sng" dirty="0">
                <a:latin typeface="Franklin Gothic Book" panose="020B0503020102020204" pitchFamily="34" charset="0"/>
              </a:rPr>
              <a:t>Writing Guidelines followed</a:t>
            </a:r>
            <a:r>
              <a:rPr lang="en-US" sz="2800" b="1" dirty="0">
                <a:latin typeface="Franklin Gothic Book" panose="020B0503020102020204" pitchFamily="34" charset="0"/>
              </a:rPr>
              <a:t>?</a:t>
            </a:r>
          </a:p>
          <a:p>
            <a:pPr eaLnBrk="1" hangingPunct="1">
              <a:buFont typeface="Arial" panose="020B0604020202020204" pitchFamily="34" charset="0"/>
              <a:buChar char="•"/>
            </a:pPr>
            <a:r>
              <a:rPr lang="en-US" sz="2800" b="1" dirty="0">
                <a:latin typeface="Franklin Gothic Book" panose="020B0503020102020204" pitchFamily="34" charset="0"/>
              </a:rPr>
              <a:t>Is the item </a:t>
            </a:r>
            <a:r>
              <a:rPr lang="en-US" sz="2800" b="1" u="sng" dirty="0">
                <a:latin typeface="Franklin Gothic Book" panose="020B0503020102020204" pitchFamily="34" charset="0"/>
              </a:rPr>
              <a:t>free of bias and sensitivity issues</a:t>
            </a:r>
            <a:r>
              <a:rPr lang="en-US" sz="2800" b="1" dirty="0">
                <a:latin typeface="Franklin Gothic Book" panose="020B0503020102020204" pitchFamily="34" charset="0"/>
              </a:rPr>
              <a:t>?</a:t>
            </a:r>
            <a:endParaRPr lang="en-US" sz="2800" dirty="0">
              <a:latin typeface="Franklin Gothic Book" panose="020B0503020102020204" pitchFamily="34" charset="0"/>
            </a:endParaRPr>
          </a:p>
          <a:p>
            <a:pPr eaLnBrk="1" hangingPunct="1">
              <a:buFont typeface="Arial" panose="020B0604020202020204" pitchFamily="34" charset="0"/>
              <a:buChar char="•"/>
            </a:pPr>
            <a:r>
              <a:rPr lang="en-US" sz="2400" b="1" dirty="0">
                <a:latin typeface="Franklin Gothic Book" panose="020B0503020102020204" pitchFamily="34" charset="0"/>
              </a:rPr>
              <a:t>Does the item appear to measure what’s specified in the item spec?</a:t>
            </a:r>
          </a:p>
          <a:p>
            <a:pPr eaLnBrk="1" hangingPunct="1">
              <a:buFont typeface="Arial" panose="020B0604020202020204" pitchFamily="34" charset="0"/>
              <a:buChar char="•"/>
            </a:pPr>
            <a:r>
              <a:rPr lang="en-US" sz="2400" b="1" dirty="0">
                <a:latin typeface="Franklin Gothic Book" panose="020B0503020102020204" pitchFamily="34" charset="0"/>
              </a:rPr>
              <a:t>Is item truly appropriate for the students taking the course?</a:t>
            </a:r>
          </a:p>
          <a:p>
            <a:pPr eaLnBrk="1" hangingPunct="1">
              <a:buFont typeface="Arial" panose="020B0604020202020204" pitchFamily="34" charset="0"/>
              <a:buChar char="•"/>
            </a:pPr>
            <a:r>
              <a:rPr lang="en-US" sz="2400" b="1" dirty="0">
                <a:latin typeface="Franklin Gothic Book" panose="020B0503020102020204" pitchFamily="34" charset="0"/>
              </a:rPr>
              <a:t>Is the language complexity appropriate for this course?</a:t>
            </a:r>
          </a:p>
          <a:p>
            <a:pPr eaLnBrk="1" hangingPunct="1">
              <a:buFont typeface="Arial" panose="020B0604020202020204" pitchFamily="34" charset="0"/>
              <a:buChar char="•"/>
            </a:pPr>
            <a:r>
              <a:rPr lang="en-US" sz="2400" b="1" dirty="0">
                <a:latin typeface="Franklin Gothic Book" panose="020B0503020102020204" pitchFamily="34" charset="0"/>
              </a:rPr>
              <a:t>Has correct grammar and punctuation been used in the construction?</a:t>
            </a:r>
          </a:p>
          <a:p>
            <a:pPr eaLnBrk="1" hangingPunct="1">
              <a:buFont typeface="Arial" panose="020B0604020202020204" pitchFamily="34" charset="0"/>
              <a:buChar char="•"/>
            </a:pPr>
            <a:r>
              <a:rPr lang="en-US" sz="2400" b="1" dirty="0">
                <a:latin typeface="Franklin Gothic Book" panose="020B0503020102020204" pitchFamily="34" charset="0"/>
              </a:rPr>
              <a:t>Is accurate scoring information included?</a:t>
            </a:r>
          </a:p>
          <a:p>
            <a:pPr eaLnBrk="1" hangingPunct="1">
              <a:buFont typeface="Arial" panose="020B0604020202020204" pitchFamily="34" charset="0"/>
              <a:buChar char="•"/>
            </a:pPr>
            <a:r>
              <a:rPr lang="en-US" sz="2400" b="1" dirty="0">
                <a:latin typeface="Franklin Gothic Book" panose="020B0503020102020204" pitchFamily="34" charset="0"/>
              </a:rPr>
              <a:t>Is there alignment with the complexity of the standard?</a:t>
            </a:r>
          </a:p>
        </p:txBody>
      </p:sp>
    </p:spTree>
    <p:extLst>
      <p:ext uri="{BB962C8B-B14F-4D97-AF65-F5344CB8AC3E}">
        <p14:creationId xmlns:p14="http://schemas.microsoft.com/office/powerpoint/2010/main" val="16076069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2"/>
          </p:nvPr>
        </p:nvPicPr>
        <p:blipFill>
          <a:blip r:embed="rId3" cstate="print"/>
          <a:stretch>
            <a:fillRect/>
          </a:stretch>
        </p:blipFill>
        <p:spPr>
          <a:xfrm>
            <a:off x="1155780" y="1010331"/>
            <a:ext cx="4227865" cy="4850720"/>
          </a:xfrm>
          <a:prstGeom prst="rect">
            <a:avLst/>
          </a:prstGeom>
        </p:spPr>
      </p:pic>
      <p:sp>
        <p:nvSpPr>
          <p:cNvPr id="11" name="Content Placeholder 10"/>
          <p:cNvSpPr>
            <a:spLocks noGrp="1"/>
          </p:cNvSpPr>
          <p:nvPr>
            <p:ph sz="quarter" idx="4"/>
          </p:nvPr>
        </p:nvSpPr>
        <p:spPr>
          <a:xfrm>
            <a:off x="6187415" y="2759451"/>
            <a:ext cx="5194583" cy="3109913"/>
          </a:xfrm>
        </p:spPr>
        <p:txBody>
          <a:bodyPr>
            <a:normAutofit/>
          </a:bodyPr>
          <a:lstStyle/>
          <a:p>
            <a:r>
              <a:rPr lang="en-US" sz="2400" b="1" u="sng" dirty="0" smtClean="0"/>
              <a:t>Note</a:t>
            </a:r>
            <a:r>
              <a:rPr lang="en-US" sz="2400" dirty="0" smtClean="0"/>
              <a:t> </a:t>
            </a:r>
            <a:endParaRPr lang="en-US" sz="2400" dirty="0"/>
          </a:p>
          <a:p>
            <a:pPr marL="0" indent="0">
              <a:buNone/>
            </a:pPr>
            <a:r>
              <a:rPr lang="en-US" sz="2400" dirty="0" smtClean="0"/>
              <a:t>	There are three levels of review in </a:t>
            </a:r>
            <a:r>
              <a:rPr lang="en-US" sz="2400" dirty="0" err="1" smtClean="0"/>
              <a:t>Equella</a:t>
            </a:r>
            <a:r>
              <a:rPr lang="en-US" sz="2400" dirty="0" smtClean="0"/>
              <a:t> (grant courses) and two levels of review in </a:t>
            </a:r>
            <a:r>
              <a:rPr lang="en-US" sz="2400" dirty="0" err="1" smtClean="0"/>
              <a:t>Eduphoria</a:t>
            </a:r>
            <a:r>
              <a:rPr lang="en-US" sz="2400" dirty="0" smtClean="0"/>
              <a:t> (non-grant).  We will discuss these differences later.</a:t>
            </a:r>
            <a:endParaRPr lang="en-US" sz="2400" dirty="0"/>
          </a:p>
        </p:txBody>
      </p:sp>
    </p:spTree>
    <p:extLst>
      <p:ext uri="{BB962C8B-B14F-4D97-AF65-F5344CB8AC3E}">
        <p14:creationId xmlns:p14="http://schemas.microsoft.com/office/powerpoint/2010/main" val="660335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56213" y="470201"/>
            <a:ext cx="10572000" cy="2971051"/>
          </a:xfrm>
        </p:spPr>
        <p:txBody>
          <a:bodyPr/>
          <a:lstStyle/>
          <a:p>
            <a:r>
              <a:rPr lang="en-US" dirty="0" smtClean="0"/>
              <a:t>Item Types</a:t>
            </a:r>
            <a:endParaRPr lang="en-US" dirty="0"/>
          </a:p>
        </p:txBody>
      </p:sp>
    </p:spTree>
    <p:extLst>
      <p:ext uri="{BB962C8B-B14F-4D97-AF65-F5344CB8AC3E}">
        <p14:creationId xmlns:p14="http://schemas.microsoft.com/office/powerpoint/2010/main" val="813859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Possible Item Types</a:t>
            </a:r>
          </a:p>
        </p:txBody>
      </p:sp>
      <p:sp>
        <p:nvSpPr>
          <p:cNvPr id="3" name="Content Placeholder 2"/>
          <p:cNvSpPr>
            <a:spLocks noGrp="1"/>
          </p:cNvSpPr>
          <p:nvPr>
            <p:ph sz="half" idx="1"/>
          </p:nvPr>
        </p:nvSpPr>
        <p:spPr>
          <a:xfrm>
            <a:off x="810000" y="2222288"/>
            <a:ext cx="5185873" cy="3638763"/>
          </a:xfrm>
        </p:spPr>
        <p:txBody>
          <a:bodyPr anchor="t"/>
          <a:lstStyle/>
          <a:p>
            <a:pPr marL="0" indent="0">
              <a:buNone/>
              <a:defRPr/>
            </a:pPr>
            <a:endParaRPr lang="en-US" u="sng" dirty="0" smtClean="0"/>
          </a:p>
          <a:p>
            <a:pPr marL="0" indent="0">
              <a:buNone/>
              <a:defRPr/>
            </a:pPr>
            <a:r>
              <a:rPr lang="en-US" u="sng" dirty="0" smtClean="0"/>
              <a:t>Selected </a:t>
            </a:r>
            <a:r>
              <a:rPr lang="en-US" u="sng" dirty="0"/>
              <a:t>Response Items:</a:t>
            </a:r>
          </a:p>
          <a:p>
            <a:pPr lvl="1">
              <a:defRPr/>
            </a:pPr>
            <a:r>
              <a:rPr lang="en-US" dirty="0"/>
              <a:t>Multiple Choice Items</a:t>
            </a:r>
          </a:p>
          <a:p>
            <a:endParaRPr lang="en-US" dirty="0"/>
          </a:p>
        </p:txBody>
      </p:sp>
      <p:sp>
        <p:nvSpPr>
          <p:cNvPr id="4" name="Content Placeholder 3"/>
          <p:cNvSpPr>
            <a:spLocks noGrp="1"/>
          </p:cNvSpPr>
          <p:nvPr>
            <p:ph sz="half" idx="2"/>
          </p:nvPr>
        </p:nvSpPr>
        <p:spPr/>
        <p:txBody>
          <a:bodyPr/>
          <a:lstStyle/>
          <a:p>
            <a:pPr marL="0" indent="0">
              <a:buNone/>
              <a:defRPr/>
            </a:pPr>
            <a:r>
              <a:rPr lang="en-US" u="sng" dirty="0"/>
              <a:t>Constructed Response Items:</a:t>
            </a:r>
          </a:p>
          <a:p>
            <a:pPr lvl="1">
              <a:defRPr/>
            </a:pPr>
            <a:r>
              <a:rPr lang="en-US" dirty="0"/>
              <a:t>Gridded Response Items/Fill-In Response Items</a:t>
            </a:r>
          </a:p>
          <a:p>
            <a:pPr lvl="1">
              <a:defRPr/>
            </a:pPr>
            <a:r>
              <a:rPr lang="en-US" dirty="0"/>
              <a:t>Short-Answer Items</a:t>
            </a:r>
          </a:p>
          <a:p>
            <a:pPr lvl="1">
              <a:defRPr/>
            </a:pPr>
            <a:r>
              <a:rPr lang="en-US" dirty="0"/>
              <a:t>Extended Response Items</a:t>
            </a:r>
          </a:p>
          <a:p>
            <a:pPr lvl="1">
              <a:defRPr/>
            </a:pPr>
            <a:r>
              <a:rPr lang="en-US" dirty="0"/>
              <a:t>Performance Task</a:t>
            </a:r>
          </a:p>
          <a:p>
            <a:pPr lvl="1">
              <a:defRPr/>
            </a:pPr>
            <a:r>
              <a:rPr lang="en-US" dirty="0"/>
              <a:t>Audio Response (WL Only)</a:t>
            </a:r>
          </a:p>
          <a:p>
            <a:pPr lvl="1">
              <a:defRPr/>
            </a:pPr>
            <a:r>
              <a:rPr lang="en-US" dirty="0"/>
              <a:t>Video Response (WL Only)</a:t>
            </a:r>
          </a:p>
        </p:txBody>
      </p:sp>
    </p:spTree>
    <p:extLst>
      <p:ext uri="{BB962C8B-B14F-4D97-AF65-F5344CB8AC3E}">
        <p14:creationId xmlns:p14="http://schemas.microsoft.com/office/powerpoint/2010/main" val="493363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Formatting a Selected Response Question</a:t>
            </a:r>
            <a:endParaRPr lang="en-US" dirty="0"/>
          </a:p>
        </p:txBody>
      </p:sp>
      <p:sp>
        <p:nvSpPr>
          <p:cNvPr id="3" name="Text Placeholder 2"/>
          <p:cNvSpPr>
            <a:spLocks noGrp="1"/>
          </p:cNvSpPr>
          <p:nvPr>
            <p:ph type="body" idx="1"/>
          </p:nvPr>
        </p:nvSpPr>
        <p:spPr>
          <a:xfrm>
            <a:off x="853190" y="4443680"/>
            <a:ext cx="5891636" cy="2324868"/>
          </a:xfrm>
        </p:spPr>
        <p:txBody>
          <a:bodyPr/>
          <a:lstStyle/>
          <a:p>
            <a:r>
              <a:rPr lang="en-US" dirty="0" smtClean="0"/>
              <a:t>Ex. Which of the following is a comparison of two unlike things using the terms “like” or “as”?</a:t>
            </a:r>
          </a:p>
          <a:p>
            <a:r>
              <a:rPr lang="en-US" dirty="0" smtClean="0"/>
              <a:t>A.) allusion</a:t>
            </a:r>
          </a:p>
          <a:p>
            <a:r>
              <a:rPr lang="en-US" dirty="0" smtClean="0"/>
              <a:t>B.) metaphor</a:t>
            </a:r>
          </a:p>
          <a:p>
            <a:r>
              <a:rPr lang="en-US" dirty="0" smtClean="0"/>
              <a:t>C.) personification</a:t>
            </a:r>
          </a:p>
          <a:p>
            <a:r>
              <a:rPr lang="en-US" dirty="0" smtClean="0"/>
              <a:t>D.) simile </a:t>
            </a:r>
            <a:endParaRPr lang="en-US" dirty="0"/>
          </a:p>
        </p:txBody>
      </p:sp>
      <p:sp>
        <p:nvSpPr>
          <p:cNvPr id="4" name="Text Placeholder 3"/>
          <p:cNvSpPr>
            <a:spLocks noGrp="1"/>
          </p:cNvSpPr>
          <p:nvPr>
            <p:ph type="body" sz="quarter" idx="16"/>
          </p:nvPr>
        </p:nvSpPr>
        <p:spPr>
          <a:xfrm>
            <a:off x="7574642" y="1081456"/>
            <a:ext cx="3810001" cy="5120561"/>
          </a:xfrm>
        </p:spPr>
        <p:txBody>
          <a:bodyPr>
            <a:normAutofit/>
          </a:bodyPr>
          <a:lstStyle/>
          <a:p>
            <a:pPr marL="285750" indent="-285750">
              <a:buFont typeface="Courier New" panose="02070309020205020404" pitchFamily="49" charset="0"/>
              <a:buChar char="o"/>
            </a:pPr>
            <a:endParaRPr lang="en-US" dirty="0" smtClean="0"/>
          </a:p>
          <a:p>
            <a:pPr marL="285750" indent="-285750">
              <a:buFont typeface="Courier New" panose="02070309020205020404" pitchFamily="49" charset="0"/>
              <a:buChar char="o"/>
            </a:pPr>
            <a:r>
              <a:rPr lang="en-US" dirty="0" smtClean="0"/>
              <a:t>Must be in the form of a question.</a:t>
            </a:r>
          </a:p>
          <a:p>
            <a:pPr marL="285750" indent="-285750">
              <a:buFont typeface="Courier New" panose="02070309020205020404" pitchFamily="49" charset="0"/>
              <a:buChar char="o"/>
            </a:pPr>
            <a:r>
              <a:rPr lang="en-US" dirty="0" smtClean="0"/>
              <a:t>All answer choices must be alphabetical order (words/short phrases) or shortest to longest (long phrases/sentences).</a:t>
            </a:r>
          </a:p>
          <a:p>
            <a:pPr marL="285750" indent="-285750">
              <a:buFont typeface="Courier New" panose="02070309020205020404" pitchFamily="49" charset="0"/>
              <a:buChar char="o"/>
            </a:pPr>
            <a:r>
              <a:rPr lang="en-US" dirty="0" smtClean="0"/>
              <a:t>Any words of importance should be lower case, bold. </a:t>
            </a:r>
          </a:p>
          <a:p>
            <a:pPr marL="285750" indent="-285750">
              <a:buFont typeface="Courier New" panose="02070309020205020404" pitchFamily="49" charset="0"/>
              <a:buChar char="o"/>
            </a:pPr>
            <a:r>
              <a:rPr lang="en-US" dirty="0" smtClean="0"/>
              <a:t>Answer choices should not include an absolute or definitive. (always, never, everything but, all of the above)</a:t>
            </a:r>
          </a:p>
          <a:p>
            <a:pPr marL="285750" indent="-285750">
              <a:buFont typeface="Courier New" panose="02070309020205020404" pitchFamily="49" charset="0"/>
              <a:buChar char="o"/>
            </a:pPr>
            <a:endParaRPr lang="en-US" dirty="0" smtClean="0"/>
          </a:p>
        </p:txBody>
      </p:sp>
    </p:spTree>
    <p:extLst>
      <p:ext uri="{BB962C8B-B14F-4D97-AF65-F5344CB8AC3E}">
        <p14:creationId xmlns:p14="http://schemas.microsoft.com/office/powerpoint/2010/main" val="3527890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54063"/>
            <a:ext cx="7499350" cy="1143000"/>
          </a:xfrm>
          <a:ln>
            <a:miter lim="800000"/>
            <a:headEnd/>
            <a:tailEnd/>
          </a:ln>
          <a:extLst/>
        </p:spPr>
        <p:txBody>
          <a:bodyPr>
            <a:normAutofit/>
          </a:bodyPr>
          <a:lstStyle/>
          <a:p>
            <a:pPr>
              <a:defRPr/>
            </a:pP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Multiple Choice Items</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Content Placeholder 2"/>
          <p:cNvSpPr>
            <a:spLocks noGrp="1"/>
          </p:cNvSpPr>
          <p:nvPr>
            <p:ph idx="4294967295"/>
          </p:nvPr>
        </p:nvSpPr>
        <p:spPr>
          <a:xfrm>
            <a:off x="0" y="1897063"/>
            <a:ext cx="7497763" cy="4800600"/>
          </a:xfrm>
        </p:spPr>
        <p:txBody>
          <a:bodyPr/>
          <a:lstStyle/>
          <a:p>
            <a:pPr marL="609600" indent="-609600">
              <a:spcBef>
                <a:spcPct val="30000"/>
              </a:spcBef>
              <a:spcAft>
                <a:spcPct val="30000"/>
              </a:spcAft>
              <a:buNone/>
            </a:pPr>
            <a:r>
              <a:rPr lang="en-US" dirty="0" smtClean="0"/>
              <a:t>What does 3 + 2 equal?</a:t>
            </a:r>
          </a:p>
          <a:p>
            <a:pPr marL="1236663" lvl="2" indent="-646113">
              <a:spcBef>
                <a:spcPct val="30000"/>
              </a:spcBef>
              <a:spcAft>
                <a:spcPct val="30000"/>
              </a:spcAft>
              <a:buClr>
                <a:schemeClr val="accent1"/>
              </a:buClr>
              <a:buFont typeface="Calibri" panose="020F0502020204030204" pitchFamily="34" charset="0"/>
              <a:buAutoNum type="alphaUcPeriod"/>
            </a:pPr>
            <a:r>
              <a:rPr lang="en-US" dirty="0" smtClean="0"/>
              <a:t>1</a:t>
            </a:r>
          </a:p>
          <a:p>
            <a:pPr marL="1236663" lvl="2" indent="-646113">
              <a:spcBef>
                <a:spcPct val="30000"/>
              </a:spcBef>
              <a:spcAft>
                <a:spcPct val="30000"/>
              </a:spcAft>
              <a:buClr>
                <a:schemeClr val="accent1"/>
              </a:buClr>
              <a:buFont typeface="Calibri" panose="020F0502020204030204" pitchFamily="34" charset="0"/>
              <a:buAutoNum type="alphaUcPeriod"/>
            </a:pPr>
            <a:r>
              <a:rPr lang="en-US" dirty="0" smtClean="0"/>
              <a:t>5</a:t>
            </a:r>
          </a:p>
          <a:p>
            <a:pPr marL="1236663" lvl="2" indent="-646113">
              <a:spcBef>
                <a:spcPct val="30000"/>
              </a:spcBef>
              <a:spcAft>
                <a:spcPct val="30000"/>
              </a:spcAft>
              <a:buClr>
                <a:schemeClr val="accent1"/>
              </a:buClr>
              <a:buFontTx/>
              <a:buAutoNum type="alphaUcPeriod"/>
            </a:pPr>
            <a:r>
              <a:rPr lang="en-US" dirty="0" smtClean="0"/>
              <a:t>6</a:t>
            </a:r>
          </a:p>
          <a:p>
            <a:pPr marL="1236663" lvl="2" indent="-646113">
              <a:spcBef>
                <a:spcPct val="30000"/>
              </a:spcBef>
              <a:spcAft>
                <a:spcPct val="30000"/>
              </a:spcAft>
              <a:buClr>
                <a:schemeClr val="accent1"/>
              </a:buClr>
              <a:buFontTx/>
              <a:buAutoNum type="alphaUcPeriod"/>
            </a:pPr>
            <a:r>
              <a:rPr lang="en-US" dirty="0" smtClean="0"/>
              <a:t>32</a:t>
            </a:r>
          </a:p>
          <a:p>
            <a:pPr marL="609600" indent="-609600"/>
            <a:endParaRPr lang="en-US" dirty="0" smtClean="0"/>
          </a:p>
        </p:txBody>
      </p:sp>
      <p:sp>
        <p:nvSpPr>
          <p:cNvPr id="24581" name="Oval 5"/>
          <p:cNvSpPr>
            <a:spLocks noChangeArrowheads="1"/>
          </p:cNvSpPr>
          <p:nvPr/>
        </p:nvSpPr>
        <p:spPr bwMode="auto">
          <a:xfrm>
            <a:off x="99451" y="2725952"/>
            <a:ext cx="1295400" cy="326571"/>
          </a:xfrm>
          <a:prstGeom prst="ellipse">
            <a:avLst/>
          </a:prstGeom>
          <a:solidFill>
            <a:srgbClr val="FFCC99"/>
          </a:solidFill>
          <a:ln w="38100" cmpd="dbl">
            <a:solidFill>
              <a:schemeClr val="tx1"/>
            </a:solidFill>
            <a:round/>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600" b="1" dirty="0">
                <a:solidFill>
                  <a:prstClr val="white"/>
                </a:solidFill>
                <a:latin typeface="Franklin Gothic Book" panose="020B0503020102020204" pitchFamily="34" charset="0"/>
              </a:rPr>
              <a:t>The Stem</a:t>
            </a:r>
          </a:p>
        </p:txBody>
      </p:sp>
      <p:sp>
        <p:nvSpPr>
          <p:cNvPr id="24582" name="Oval 8"/>
          <p:cNvSpPr>
            <a:spLocks noChangeArrowheads="1"/>
          </p:cNvSpPr>
          <p:nvPr/>
        </p:nvSpPr>
        <p:spPr bwMode="auto">
          <a:xfrm>
            <a:off x="1656247" y="3627916"/>
            <a:ext cx="1447800" cy="274499"/>
          </a:xfrm>
          <a:prstGeom prst="ellipse">
            <a:avLst/>
          </a:prstGeom>
          <a:solidFill>
            <a:srgbClr val="FFCC99"/>
          </a:solidFill>
          <a:ln w="38100" cmpd="dbl">
            <a:solidFill>
              <a:schemeClr val="tx1"/>
            </a:solidFill>
            <a:round/>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dirty="0">
                <a:solidFill>
                  <a:prstClr val="white"/>
                </a:solidFill>
                <a:latin typeface="Franklin Gothic Book" panose="020B0503020102020204" pitchFamily="34" charset="0"/>
              </a:rPr>
              <a:t>Distractor</a:t>
            </a:r>
          </a:p>
        </p:txBody>
      </p:sp>
      <p:sp>
        <p:nvSpPr>
          <p:cNvPr id="24583" name="Oval 8"/>
          <p:cNvSpPr>
            <a:spLocks noChangeArrowheads="1"/>
          </p:cNvSpPr>
          <p:nvPr/>
        </p:nvSpPr>
        <p:spPr bwMode="auto">
          <a:xfrm>
            <a:off x="1595292" y="4342083"/>
            <a:ext cx="1447800" cy="278194"/>
          </a:xfrm>
          <a:prstGeom prst="ellipse">
            <a:avLst/>
          </a:prstGeom>
          <a:solidFill>
            <a:srgbClr val="FFCC99"/>
          </a:solidFill>
          <a:ln w="38100" cmpd="dbl">
            <a:solidFill>
              <a:schemeClr val="tx1"/>
            </a:solidFill>
            <a:round/>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dirty="0">
                <a:solidFill>
                  <a:prstClr val="white"/>
                </a:solidFill>
                <a:latin typeface="Franklin Gothic Book" panose="020B0503020102020204" pitchFamily="34" charset="0"/>
              </a:rPr>
              <a:t>Distractor</a:t>
            </a:r>
          </a:p>
        </p:txBody>
      </p:sp>
      <p:sp>
        <p:nvSpPr>
          <p:cNvPr id="24584" name="Oval 9"/>
          <p:cNvSpPr>
            <a:spLocks noChangeArrowheads="1"/>
          </p:cNvSpPr>
          <p:nvPr/>
        </p:nvSpPr>
        <p:spPr bwMode="auto">
          <a:xfrm>
            <a:off x="1656247" y="3961231"/>
            <a:ext cx="1447800" cy="322036"/>
          </a:xfrm>
          <a:prstGeom prst="ellipse">
            <a:avLst/>
          </a:prstGeom>
          <a:solidFill>
            <a:srgbClr val="FFCC99"/>
          </a:solidFill>
          <a:ln w="38100" cmpd="dbl">
            <a:solidFill>
              <a:schemeClr val="tx1"/>
            </a:solidFill>
            <a:round/>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a:solidFill>
                  <a:prstClr val="white"/>
                </a:solidFill>
                <a:latin typeface="Franklin Gothic Book" panose="020B0503020102020204" pitchFamily="34" charset="0"/>
              </a:rPr>
              <a:t>CORRECT </a:t>
            </a:r>
          </a:p>
          <a:p>
            <a:pPr algn="ctr"/>
            <a:r>
              <a:rPr lang="en-US" sz="1200" b="1" dirty="0">
                <a:solidFill>
                  <a:prstClr val="white"/>
                </a:solidFill>
                <a:latin typeface="Franklin Gothic Book" panose="020B0503020102020204" pitchFamily="34" charset="0"/>
              </a:rPr>
              <a:t>ANSWER</a:t>
            </a:r>
          </a:p>
        </p:txBody>
      </p:sp>
      <p:sp>
        <p:nvSpPr>
          <p:cNvPr id="24585" name="Oval 8"/>
          <p:cNvSpPr>
            <a:spLocks noChangeArrowheads="1"/>
          </p:cNvSpPr>
          <p:nvPr/>
        </p:nvSpPr>
        <p:spPr bwMode="auto">
          <a:xfrm>
            <a:off x="1595292" y="4695553"/>
            <a:ext cx="1447800" cy="276402"/>
          </a:xfrm>
          <a:prstGeom prst="ellipse">
            <a:avLst/>
          </a:prstGeom>
          <a:solidFill>
            <a:srgbClr val="FFCC99"/>
          </a:solidFill>
          <a:ln w="38100" cmpd="dbl">
            <a:solidFill>
              <a:schemeClr val="tx1"/>
            </a:solidFill>
            <a:round/>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dirty="0">
                <a:solidFill>
                  <a:prstClr val="white"/>
                </a:solidFill>
                <a:latin typeface="Franklin Gothic Book" panose="020B0503020102020204" pitchFamily="34" charset="0"/>
              </a:rPr>
              <a:t>Distractor</a:t>
            </a:r>
          </a:p>
        </p:txBody>
      </p:sp>
      <p:sp>
        <p:nvSpPr>
          <p:cNvPr id="4" name="TextBox 3"/>
          <p:cNvSpPr txBox="1"/>
          <p:nvPr/>
        </p:nvSpPr>
        <p:spPr>
          <a:xfrm>
            <a:off x="1062182" y="5606473"/>
            <a:ext cx="9467273" cy="923330"/>
          </a:xfrm>
          <a:prstGeom prst="rect">
            <a:avLst/>
          </a:prstGeom>
          <a:noFill/>
        </p:spPr>
        <p:txBody>
          <a:bodyPr wrap="square" rtlCol="0">
            <a:spAutoFit/>
          </a:bodyPr>
          <a:lstStyle/>
          <a:p>
            <a:r>
              <a:rPr lang="en-US" dirty="0">
                <a:solidFill>
                  <a:prstClr val="white"/>
                </a:solidFill>
              </a:rPr>
              <a:t>Distractor’s must be written in a manner which COULD be true.  When writing distractor’s, you are required to provide a rationale for why a student may choose this as an answer.  In this example, why may a student choose A, C, or D?</a:t>
            </a:r>
          </a:p>
        </p:txBody>
      </p:sp>
      <p:sp>
        <p:nvSpPr>
          <p:cNvPr id="6" name="5-Point Star 5"/>
          <p:cNvSpPr/>
          <p:nvPr/>
        </p:nvSpPr>
        <p:spPr>
          <a:xfrm>
            <a:off x="7057465" y="590009"/>
            <a:ext cx="4733365" cy="261410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649148" y="1800244"/>
            <a:ext cx="1775012" cy="369332"/>
          </a:xfrm>
          <a:prstGeom prst="rect">
            <a:avLst/>
          </a:prstGeom>
          <a:noFill/>
        </p:spPr>
        <p:txBody>
          <a:bodyPr wrap="square" rtlCol="0">
            <a:spAutoFit/>
          </a:bodyPr>
          <a:lstStyle/>
          <a:p>
            <a:r>
              <a:rPr lang="en-US" dirty="0" smtClean="0"/>
              <a:t>1-point value</a:t>
            </a:r>
            <a:endParaRPr lang="en-US" dirty="0"/>
          </a:p>
        </p:txBody>
      </p:sp>
    </p:spTree>
    <p:extLst>
      <p:ext uri="{BB962C8B-B14F-4D97-AF65-F5344CB8AC3E}">
        <p14:creationId xmlns:p14="http://schemas.microsoft.com/office/powerpoint/2010/main" val="6298860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pPr marL="0" indent="0">
              <a:spcBef>
                <a:spcPct val="0"/>
              </a:spcBef>
              <a:buNone/>
            </a:pPr>
            <a:r>
              <a:rPr lang="en-US" dirty="0">
                <a:latin typeface="Times New Roman" panose="02020603050405020304" pitchFamily="18" charset="0"/>
                <a:ea typeface="Calibri" panose="020F0502020204030204" pitchFamily="34" charset="0"/>
                <a:cs typeface="Times New Roman" panose="02020603050405020304" pitchFamily="18" charset="0"/>
              </a:rPr>
              <a:t>If a test is extremely easy for a given group, we would expect:</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0" indent="0">
              <a:spcBef>
                <a:spcPct val="0"/>
              </a:spcBef>
              <a:buFont typeface="Calibri" panose="020F0502020204030204" pitchFamily="34" charset="0"/>
              <a:buAutoNum type="alphaLcParenR"/>
            </a:pPr>
            <a:r>
              <a:rPr lang="en-US" dirty="0">
                <a:latin typeface="Times New Roman" panose="02020603050405020304" pitchFamily="18" charset="0"/>
                <a:ea typeface="Calibri" panose="020F0502020204030204" pitchFamily="34" charset="0"/>
                <a:cs typeface="Times New Roman" panose="02020603050405020304" pitchFamily="18" charset="0"/>
              </a:rPr>
              <a:t>The reliability to be moderate</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0" indent="0">
              <a:spcBef>
                <a:spcPct val="0"/>
              </a:spcBef>
              <a:buFont typeface="Calibri" panose="020F0502020204030204" pitchFamily="34" charset="0"/>
              <a:buAutoNum type="alphaLcParenR"/>
            </a:pPr>
            <a:r>
              <a:rPr lang="en-US" dirty="0">
                <a:latin typeface="Times New Roman" panose="02020603050405020304" pitchFamily="18" charset="0"/>
                <a:ea typeface="Calibri" panose="020F0502020204030204" pitchFamily="34" charset="0"/>
                <a:cs typeface="Times New Roman" panose="02020603050405020304" pitchFamily="18" charset="0"/>
              </a:rPr>
              <a:t>The reliability to be high</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0" indent="0">
              <a:spcBef>
                <a:spcPct val="0"/>
              </a:spcBef>
              <a:buFont typeface="Calibri" panose="020F0502020204030204" pitchFamily="34" charset="0"/>
              <a:buAutoNum type="alphaLcParenR"/>
            </a:pPr>
            <a:r>
              <a:rPr lang="en-US" dirty="0">
                <a:latin typeface="Times New Roman" panose="02020603050405020304" pitchFamily="18" charset="0"/>
                <a:ea typeface="Calibri" panose="020F0502020204030204" pitchFamily="34" charset="0"/>
                <a:cs typeface="Times New Roman" panose="02020603050405020304" pitchFamily="18" charset="0"/>
              </a:rPr>
              <a:t>The reliability to be unaffected by this</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0" indent="0">
              <a:spcBef>
                <a:spcPct val="0"/>
              </a:spcBef>
              <a:buFont typeface="Calibri" panose="020F0502020204030204" pitchFamily="34" charset="0"/>
              <a:buAutoNum type="alphaLcParenR"/>
            </a:pPr>
            <a:r>
              <a:rPr lang="en-US" dirty="0">
                <a:latin typeface="Times New Roman" panose="02020603050405020304" pitchFamily="18" charset="0"/>
                <a:ea typeface="Calibri" panose="020F0502020204030204" pitchFamily="34" charset="0"/>
                <a:cs typeface="Times New Roman" panose="02020603050405020304" pitchFamily="18" charset="0"/>
              </a:rPr>
              <a:t>The reliability to be </a:t>
            </a:r>
            <a:r>
              <a:rPr lang="en-US" dirty="0" smtClean="0">
                <a:latin typeface="Times New Roman" panose="02020603050405020304" pitchFamily="18" charset="0"/>
                <a:ea typeface="Calibri" panose="020F0502020204030204" pitchFamily="34" charset="0"/>
                <a:cs typeface="Times New Roman" panose="02020603050405020304" pitchFamily="18" charset="0"/>
              </a:rPr>
              <a:t>low</a:t>
            </a:r>
          </a:p>
          <a:p>
            <a:pPr marL="0" indent="0">
              <a:spcBef>
                <a:spcPct val="0"/>
              </a:spcBef>
              <a:buFont typeface="Calibri" panose="020F0502020204030204" pitchFamily="34" charset="0"/>
              <a:buAutoNum type="alphaLcParenR"/>
            </a:pP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smtClean="0">
                <a:latin typeface="Times New Roman" panose="02020603050405020304" pitchFamily="18" charset="0"/>
                <a:ea typeface="Calibri" panose="020F0502020204030204" pitchFamily="34" charset="0"/>
                <a:cs typeface="Times New Roman" panose="02020603050405020304" pitchFamily="18" charset="0"/>
              </a:rPr>
              <a:t>All of the above</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5843343" y="5443666"/>
            <a:ext cx="5529943" cy="830263"/>
          </a:xfrm>
          <a:prstGeom prst="rect">
            <a:avLst/>
          </a:prstGeom>
          <a:solidFill>
            <a:schemeClr val="tx2">
              <a:lumMod val="40000"/>
              <a:lumOff val="60000"/>
            </a:schemeClr>
          </a:solidFill>
          <a:ln w="38100">
            <a:solidFill>
              <a:schemeClr val="tx1"/>
            </a:solidFill>
          </a:ln>
        </p:spPr>
        <p:txBody>
          <a:bodyPr wrap="square">
            <a:spAutoFit/>
          </a:bodyPr>
          <a:lstStyle/>
          <a:p>
            <a:pPr>
              <a:defRPr/>
            </a:pPr>
            <a:r>
              <a:rPr lang="en-US" sz="2400" dirty="0">
                <a:solidFill>
                  <a:prstClr val="white"/>
                </a:solidFill>
              </a:rPr>
              <a:t>What’s the issue?</a:t>
            </a:r>
          </a:p>
          <a:p>
            <a:pPr>
              <a:defRPr/>
            </a:pPr>
            <a:r>
              <a:rPr lang="en-US" sz="2400" dirty="0">
                <a:solidFill>
                  <a:prstClr val="white"/>
                </a:solidFill>
              </a:rPr>
              <a:t>How could the item be modified?</a:t>
            </a:r>
          </a:p>
        </p:txBody>
      </p:sp>
    </p:spTree>
    <p:extLst>
      <p:ext uri="{BB962C8B-B14F-4D97-AF65-F5344CB8AC3E}">
        <p14:creationId xmlns:p14="http://schemas.microsoft.com/office/powerpoint/2010/main" val="267058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pPr marL="0" indent="0">
              <a:spcBef>
                <a:spcPct val="0"/>
              </a:spcBef>
              <a:buNone/>
            </a:pPr>
            <a:r>
              <a:rPr lang="en-US" dirty="0">
                <a:latin typeface="Times New Roman" panose="02020603050405020304" pitchFamily="18" charset="0"/>
                <a:ea typeface="Calibri" panose="020F0502020204030204" pitchFamily="34" charset="0"/>
                <a:cs typeface="Times New Roman" panose="02020603050405020304" pitchFamily="18" charset="0"/>
              </a:rPr>
              <a:t>If a test is extremely easy for a given group, we would expect:</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0" indent="0">
              <a:spcBef>
                <a:spcPct val="0"/>
              </a:spcBef>
              <a:buFont typeface="Calibri" panose="020F0502020204030204" pitchFamily="34" charset="0"/>
              <a:buAutoNum type="alphaLcParenR"/>
            </a:pPr>
            <a:r>
              <a:rPr lang="en-US" dirty="0">
                <a:latin typeface="Times New Roman" panose="02020603050405020304" pitchFamily="18" charset="0"/>
                <a:ea typeface="Calibri" panose="020F0502020204030204" pitchFamily="34" charset="0"/>
                <a:cs typeface="Times New Roman" panose="02020603050405020304" pitchFamily="18" charset="0"/>
              </a:rPr>
              <a:t>The reliability to be moderate</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0" indent="0">
              <a:spcBef>
                <a:spcPct val="0"/>
              </a:spcBef>
              <a:buFont typeface="Calibri" panose="020F0502020204030204" pitchFamily="34" charset="0"/>
              <a:buAutoNum type="alphaLcParenR"/>
            </a:pPr>
            <a:r>
              <a:rPr lang="en-US" dirty="0">
                <a:latin typeface="Times New Roman" panose="02020603050405020304" pitchFamily="18" charset="0"/>
                <a:ea typeface="Calibri" panose="020F0502020204030204" pitchFamily="34" charset="0"/>
                <a:cs typeface="Times New Roman" panose="02020603050405020304" pitchFamily="18" charset="0"/>
              </a:rPr>
              <a:t>The reliability to be high</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0" indent="0">
              <a:spcBef>
                <a:spcPct val="0"/>
              </a:spcBef>
              <a:buFont typeface="Calibri" panose="020F0502020204030204" pitchFamily="34" charset="0"/>
              <a:buAutoNum type="alphaLcParenR"/>
            </a:pPr>
            <a:r>
              <a:rPr lang="en-US" dirty="0">
                <a:latin typeface="Times New Roman" panose="02020603050405020304" pitchFamily="18" charset="0"/>
                <a:ea typeface="Calibri" panose="020F0502020204030204" pitchFamily="34" charset="0"/>
                <a:cs typeface="Times New Roman" panose="02020603050405020304" pitchFamily="18" charset="0"/>
              </a:rPr>
              <a:t>The reliability to be unaffected by this</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0" indent="0">
              <a:spcBef>
                <a:spcPct val="0"/>
              </a:spcBef>
              <a:buFont typeface="Calibri" panose="020F0502020204030204" pitchFamily="34" charset="0"/>
              <a:buAutoNum type="alphaLcParenR"/>
            </a:pPr>
            <a:r>
              <a:rPr lang="en-US" dirty="0">
                <a:latin typeface="Times New Roman" panose="02020603050405020304" pitchFamily="18" charset="0"/>
                <a:ea typeface="Calibri" panose="020F0502020204030204" pitchFamily="34" charset="0"/>
                <a:cs typeface="Times New Roman" panose="02020603050405020304" pitchFamily="18" charset="0"/>
              </a:rPr>
              <a:t>The reliability to be </a:t>
            </a:r>
            <a:r>
              <a:rPr lang="en-US" dirty="0" smtClean="0">
                <a:latin typeface="Times New Roman" panose="02020603050405020304" pitchFamily="18" charset="0"/>
                <a:ea typeface="Calibri" panose="020F0502020204030204" pitchFamily="34" charset="0"/>
                <a:cs typeface="Times New Roman" panose="02020603050405020304" pitchFamily="18" charset="0"/>
              </a:rPr>
              <a:t>low</a:t>
            </a:r>
          </a:p>
          <a:p>
            <a:pPr marL="0" indent="0">
              <a:spcBef>
                <a:spcPct val="0"/>
              </a:spcBef>
              <a:buFont typeface="Calibri" panose="020F0502020204030204" pitchFamily="34" charset="0"/>
              <a:buAutoNum type="alphaLcParenR"/>
            </a:pP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smtClean="0">
                <a:latin typeface="Times New Roman" panose="02020603050405020304" pitchFamily="18" charset="0"/>
                <a:ea typeface="Calibri" panose="020F0502020204030204" pitchFamily="34" charset="0"/>
                <a:cs typeface="Times New Roman" panose="02020603050405020304" pitchFamily="18" charset="0"/>
              </a:rPr>
              <a:t>All of the above</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6076424" y="3550474"/>
            <a:ext cx="5529943" cy="2031325"/>
          </a:xfrm>
          <a:prstGeom prst="rect">
            <a:avLst/>
          </a:prstGeom>
          <a:solidFill>
            <a:schemeClr val="tx2">
              <a:lumMod val="40000"/>
              <a:lumOff val="60000"/>
            </a:schemeClr>
          </a:solidFill>
          <a:ln w="38100">
            <a:solidFill>
              <a:schemeClr val="tx1"/>
            </a:solidFill>
          </a:ln>
        </p:spPr>
        <p:txBody>
          <a:bodyPr wrap="square">
            <a:spAutoFit/>
          </a:bodyPr>
          <a:lstStyle/>
          <a:p>
            <a:pPr>
              <a:defRPr/>
            </a:pPr>
            <a:r>
              <a:rPr lang="en-US" dirty="0" smtClean="0">
                <a:solidFill>
                  <a:prstClr val="white"/>
                </a:solidFill>
              </a:rPr>
              <a:t>MC questions must be in the form of a question</a:t>
            </a:r>
          </a:p>
          <a:p>
            <a:pPr>
              <a:defRPr/>
            </a:pPr>
            <a:endParaRPr lang="en-US" dirty="0" smtClean="0">
              <a:solidFill>
                <a:prstClr val="white"/>
              </a:solidFill>
            </a:endParaRPr>
          </a:p>
          <a:p>
            <a:pPr>
              <a:defRPr/>
            </a:pPr>
            <a:r>
              <a:rPr lang="en-US" dirty="0" smtClean="0">
                <a:solidFill>
                  <a:prstClr val="white"/>
                </a:solidFill>
              </a:rPr>
              <a:t>MC questions can only have 4 answer choices</a:t>
            </a:r>
          </a:p>
          <a:p>
            <a:pPr>
              <a:defRPr/>
            </a:pPr>
            <a:endParaRPr lang="en-US" dirty="0" smtClean="0">
              <a:solidFill>
                <a:prstClr val="white"/>
              </a:solidFill>
            </a:endParaRPr>
          </a:p>
          <a:p>
            <a:pPr>
              <a:defRPr/>
            </a:pPr>
            <a:r>
              <a:rPr lang="en-US" dirty="0" smtClean="0">
                <a:solidFill>
                  <a:prstClr val="white"/>
                </a:solidFill>
              </a:rPr>
              <a:t>Answer choices not in correct order</a:t>
            </a:r>
          </a:p>
          <a:p>
            <a:pPr>
              <a:defRPr/>
            </a:pPr>
            <a:endParaRPr lang="en-US" dirty="0" smtClean="0">
              <a:solidFill>
                <a:prstClr val="white"/>
              </a:solidFill>
            </a:endParaRPr>
          </a:p>
          <a:p>
            <a:pPr>
              <a:defRPr/>
            </a:pPr>
            <a:r>
              <a:rPr lang="en-US" dirty="0" smtClean="0">
                <a:solidFill>
                  <a:prstClr val="white"/>
                </a:solidFill>
              </a:rPr>
              <a:t>Answer choices are not stylistically correct</a:t>
            </a:r>
            <a:endParaRPr lang="en-US" dirty="0">
              <a:solidFill>
                <a:prstClr val="white"/>
              </a:solidFill>
            </a:endParaRPr>
          </a:p>
        </p:txBody>
      </p:sp>
    </p:spTree>
    <p:extLst>
      <p:ext uri="{BB962C8B-B14F-4D97-AF65-F5344CB8AC3E}">
        <p14:creationId xmlns:p14="http://schemas.microsoft.com/office/powerpoint/2010/main" val="988757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745" y="1251857"/>
            <a:ext cx="11044541" cy="664029"/>
          </a:xfrm>
        </p:spPr>
        <p:txBody>
          <a:bodyPr/>
          <a:lstStyle/>
          <a:p>
            <a:pPr algn="ctr"/>
            <a:r>
              <a:rPr lang="en-US" dirty="0" smtClean="0"/>
              <a:t/>
            </a:r>
            <a:br>
              <a:rPr lang="en-US" dirty="0" smtClean="0"/>
            </a:br>
            <a:r>
              <a:rPr lang="en-US" dirty="0"/>
              <a:t/>
            </a:r>
            <a:br>
              <a:rPr lang="en-US" dirty="0"/>
            </a:br>
            <a:r>
              <a:rPr lang="en-US" dirty="0" smtClean="0"/>
              <a:t/>
            </a:r>
            <a:br>
              <a:rPr lang="en-US" dirty="0" smtClean="0"/>
            </a:br>
            <a:r>
              <a:rPr lang="en-US" dirty="0" smtClean="0"/>
              <a:t>Agenda</a:t>
            </a:r>
            <a:br>
              <a:rPr lang="en-US" dirty="0" smtClean="0"/>
            </a:br>
            <a:endParaRPr lang="en-US" dirty="0"/>
          </a:p>
        </p:txBody>
      </p:sp>
      <p:sp>
        <p:nvSpPr>
          <p:cNvPr id="3" name="Content Placeholder 2"/>
          <p:cNvSpPr>
            <a:spLocks noGrp="1"/>
          </p:cNvSpPr>
          <p:nvPr>
            <p:ph idx="1"/>
          </p:nvPr>
        </p:nvSpPr>
        <p:spPr/>
        <p:txBody>
          <a:bodyPr>
            <a:normAutofit/>
          </a:bodyPr>
          <a:lstStyle/>
          <a:p>
            <a:r>
              <a:rPr lang="en-US" sz="2800" dirty="0" smtClean="0"/>
              <a:t>CFAC Website, </a:t>
            </a:r>
            <a:r>
              <a:rPr lang="en-US" sz="2800" dirty="0" err="1" smtClean="0"/>
              <a:t>Sharepoint</a:t>
            </a:r>
            <a:r>
              <a:rPr lang="en-US" sz="2800" dirty="0" smtClean="0"/>
              <a:t> Site, and </a:t>
            </a:r>
            <a:r>
              <a:rPr lang="en-US" sz="2800" dirty="0" err="1" smtClean="0"/>
              <a:t>Franzipanics</a:t>
            </a:r>
            <a:r>
              <a:rPr lang="en-US" sz="2800" dirty="0" smtClean="0"/>
              <a:t> Overview</a:t>
            </a:r>
          </a:p>
          <a:p>
            <a:r>
              <a:rPr lang="en-US" sz="2800" dirty="0" smtClean="0"/>
              <a:t>Overview of Development Process</a:t>
            </a:r>
          </a:p>
          <a:p>
            <a:r>
              <a:rPr lang="en-US" sz="2800" dirty="0" smtClean="0"/>
              <a:t>Item Process, Types, and Format</a:t>
            </a:r>
          </a:p>
          <a:p>
            <a:r>
              <a:rPr lang="en-US" sz="2800" dirty="0" smtClean="0"/>
              <a:t>Cognitive Complexity </a:t>
            </a:r>
            <a:endParaRPr lang="en-US" sz="2800" dirty="0"/>
          </a:p>
        </p:txBody>
      </p:sp>
    </p:spTree>
    <p:extLst>
      <p:ext uri="{BB962C8B-B14F-4D97-AF65-F5344CB8AC3E}">
        <p14:creationId xmlns:p14="http://schemas.microsoft.com/office/powerpoint/2010/main" val="371359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a:xfrm>
            <a:off x="609600" y="704850"/>
            <a:ext cx="10972800" cy="895350"/>
          </a:xfrm>
        </p:spPr>
        <p:txBody>
          <a:bodyPr/>
          <a:lstStyle/>
          <a:p>
            <a:pPr algn="ctr"/>
            <a:r>
              <a:rPr lang="en-US" sz="4400" b="1" smtClean="0"/>
              <a:t>Constructed Response Item Types</a:t>
            </a:r>
          </a:p>
        </p:txBody>
      </p:sp>
      <p:sp>
        <p:nvSpPr>
          <p:cNvPr id="105475" name="Content Placeholder 2"/>
          <p:cNvSpPr>
            <a:spLocks noGrp="1"/>
          </p:cNvSpPr>
          <p:nvPr>
            <p:ph sz="half" idx="1"/>
          </p:nvPr>
        </p:nvSpPr>
        <p:spPr>
          <a:xfrm>
            <a:off x="1001486" y="2149475"/>
            <a:ext cx="10769600" cy="4433888"/>
          </a:xfrm>
        </p:spPr>
        <p:txBody>
          <a:bodyPr>
            <a:normAutofit/>
          </a:bodyPr>
          <a:lstStyle/>
          <a:p>
            <a:r>
              <a:rPr lang="en-US" sz="1900" dirty="0" smtClean="0"/>
              <a:t>Gridded Response/Fill-In Response</a:t>
            </a:r>
          </a:p>
          <a:p>
            <a:r>
              <a:rPr lang="en-US" sz="1900" dirty="0" smtClean="0"/>
              <a:t>Short Answer</a:t>
            </a:r>
          </a:p>
          <a:p>
            <a:r>
              <a:rPr lang="en-US" sz="1900" dirty="0" smtClean="0"/>
              <a:t>Extended Response</a:t>
            </a:r>
          </a:p>
          <a:p>
            <a:r>
              <a:rPr lang="en-US" sz="1900" dirty="0" smtClean="0"/>
              <a:t>Video Response (World Language only)</a:t>
            </a:r>
          </a:p>
          <a:p>
            <a:r>
              <a:rPr lang="en-US" sz="1900" dirty="0" smtClean="0"/>
              <a:t>Audio Response (World Languages only)</a:t>
            </a:r>
          </a:p>
          <a:p>
            <a:r>
              <a:rPr lang="en-US" sz="1900" dirty="0" smtClean="0"/>
              <a:t>Performance Assessments</a:t>
            </a:r>
          </a:p>
          <a:p>
            <a:pPr lvl="1"/>
            <a:r>
              <a:rPr lang="en-US" sz="1900" dirty="0" smtClean="0"/>
              <a:t>On Demand</a:t>
            </a:r>
          </a:p>
          <a:p>
            <a:pPr lvl="1"/>
            <a:r>
              <a:rPr lang="en-US" sz="1900" dirty="0" smtClean="0"/>
              <a:t>Portfolio-based</a:t>
            </a:r>
            <a:endParaRPr lang="en-US" sz="1900" dirty="0"/>
          </a:p>
          <a:p>
            <a:pPr lvl="1"/>
            <a:endParaRPr lang="en-US" sz="3200" dirty="0" smtClean="0"/>
          </a:p>
        </p:txBody>
      </p:sp>
    </p:spTree>
    <p:extLst>
      <p:ext uri="{BB962C8B-B14F-4D97-AF65-F5344CB8AC3E}">
        <p14:creationId xmlns:p14="http://schemas.microsoft.com/office/powerpoint/2010/main" val="16226295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t>Gridded Response/Fill-In Response Items</a:t>
            </a:r>
            <a:endParaRPr lang="en-US" dirty="0"/>
          </a:p>
        </p:txBody>
      </p:sp>
      <p:sp>
        <p:nvSpPr>
          <p:cNvPr id="36867" name="Content Placeholder 2"/>
          <p:cNvSpPr>
            <a:spLocks noGrp="1"/>
          </p:cNvSpPr>
          <p:nvPr>
            <p:ph idx="1"/>
          </p:nvPr>
        </p:nvSpPr>
        <p:spPr>
          <a:xfrm>
            <a:off x="827424" y="2090057"/>
            <a:ext cx="10554574" cy="2386256"/>
          </a:xfrm>
        </p:spPr>
        <p:txBody>
          <a:bodyPr/>
          <a:lstStyle/>
          <a:p>
            <a:r>
              <a:rPr lang="en-US" dirty="0" smtClean="0"/>
              <a:t>Problems or questions requiring a numerical response for students to bubble or mark answers into response grids</a:t>
            </a:r>
          </a:p>
          <a:p>
            <a:r>
              <a:rPr lang="en-US" dirty="0" smtClean="0"/>
              <a:t>Gridded Response items must also be in the form of a question</a:t>
            </a:r>
          </a:p>
        </p:txBody>
      </p:sp>
      <p:pic>
        <p:nvPicPr>
          <p:cNvPr id="3686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28802" y="3461657"/>
            <a:ext cx="1128713"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5-Point Star 4"/>
          <p:cNvSpPr/>
          <p:nvPr/>
        </p:nvSpPr>
        <p:spPr>
          <a:xfrm>
            <a:off x="495300" y="3880190"/>
            <a:ext cx="4733365" cy="261410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086983" y="5002578"/>
            <a:ext cx="1871831" cy="369332"/>
          </a:xfrm>
          <a:prstGeom prst="rect">
            <a:avLst/>
          </a:prstGeom>
          <a:noFill/>
        </p:spPr>
        <p:txBody>
          <a:bodyPr wrap="square" rtlCol="0">
            <a:spAutoFit/>
          </a:bodyPr>
          <a:lstStyle/>
          <a:p>
            <a:r>
              <a:rPr lang="en-US" dirty="0" smtClean="0"/>
              <a:t>1-point value</a:t>
            </a:r>
            <a:endParaRPr lang="en-US" dirty="0"/>
          </a:p>
        </p:txBody>
      </p:sp>
    </p:spTree>
    <p:extLst>
      <p:ext uri="{BB962C8B-B14F-4D97-AF65-F5344CB8AC3E}">
        <p14:creationId xmlns:p14="http://schemas.microsoft.com/office/powerpoint/2010/main" val="28862632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p:txBody>
          <a:bodyPr/>
          <a:lstStyle/>
          <a:p>
            <a:pPr algn="ctr"/>
            <a:r>
              <a:rPr lang="en-US" b="1" dirty="0" smtClean="0"/>
              <a:t>Short Answer Items</a:t>
            </a:r>
          </a:p>
        </p:txBody>
      </p:sp>
      <p:sp>
        <p:nvSpPr>
          <p:cNvPr id="108547" name="Content Placeholder 2"/>
          <p:cNvSpPr>
            <a:spLocks noGrp="1"/>
          </p:cNvSpPr>
          <p:nvPr>
            <p:ph idx="1"/>
          </p:nvPr>
        </p:nvSpPr>
        <p:spPr/>
        <p:txBody>
          <a:bodyPr/>
          <a:lstStyle/>
          <a:p>
            <a:r>
              <a:rPr lang="en-US" dirty="0" smtClean="0"/>
              <a:t>Written so that the item can be answered with a number, symbol, word, brief phrase or 1 to 3 sentences</a:t>
            </a:r>
          </a:p>
          <a:p>
            <a:r>
              <a:rPr lang="en-US" dirty="0" smtClean="0"/>
              <a:t>Should ask for 2 actions from the student, ideally</a:t>
            </a:r>
          </a:p>
          <a:p>
            <a:r>
              <a:rPr lang="en-US" dirty="0" smtClean="0"/>
              <a:t>Graded using a 3-point Scoring Guideline with scores of 0, 1, and 2</a:t>
            </a:r>
          </a:p>
          <a:p>
            <a:r>
              <a:rPr lang="en-US" dirty="0"/>
              <a:t>T</a:t>
            </a:r>
            <a:r>
              <a:rPr lang="en-US" dirty="0" smtClean="0"/>
              <a:t>ake approximately 2 to 5 minutes per item to answer</a:t>
            </a:r>
          </a:p>
          <a:p>
            <a:r>
              <a:rPr lang="en-US" dirty="0" smtClean="0"/>
              <a:t>Do not have to be in the form of a question</a:t>
            </a:r>
          </a:p>
          <a:p>
            <a:endParaRPr lang="en-US" dirty="0" smtClean="0"/>
          </a:p>
        </p:txBody>
      </p:sp>
      <p:sp>
        <p:nvSpPr>
          <p:cNvPr id="4" name="5-Point Star 3"/>
          <p:cNvSpPr/>
          <p:nvPr/>
        </p:nvSpPr>
        <p:spPr>
          <a:xfrm>
            <a:off x="7272617" y="4040542"/>
            <a:ext cx="4733365" cy="261410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0-2 point value</a:t>
            </a:r>
            <a:endParaRPr lang="en-US" dirty="0"/>
          </a:p>
        </p:txBody>
      </p:sp>
    </p:spTree>
    <p:extLst>
      <p:ext uri="{BB962C8B-B14F-4D97-AF65-F5344CB8AC3E}">
        <p14:creationId xmlns:p14="http://schemas.microsoft.com/office/powerpoint/2010/main" val="5002002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p:txBody>
          <a:bodyPr/>
          <a:lstStyle/>
          <a:p>
            <a:pPr algn="ctr"/>
            <a:r>
              <a:rPr lang="en-US" b="1" dirty="0" smtClean="0"/>
              <a:t>Short Answer Sample Question</a:t>
            </a:r>
          </a:p>
        </p:txBody>
      </p:sp>
      <p:sp>
        <p:nvSpPr>
          <p:cNvPr id="3" name="Content Placeholder 2"/>
          <p:cNvSpPr>
            <a:spLocks noGrp="1"/>
          </p:cNvSpPr>
          <p:nvPr>
            <p:ph idx="1"/>
          </p:nvPr>
        </p:nvSpPr>
        <p:spPr>
          <a:xfrm>
            <a:off x="609600" y="1935164"/>
            <a:ext cx="10972800" cy="4770437"/>
          </a:xfrm>
        </p:spPr>
        <p:txBody>
          <a:bodyPr>
            <a:normAutofit/>
          </a:bodyPr>
          <a:lstStyle/>
          <a:p>
            <a:pPr marL="0" indent="0">
              <a:lnSpc>
                <a:spcPct val="90000"/>
              </a:lnSpc>
              <a:buFont typeface="Wingdings 2" panose="05020102010507070707" pitchFamily="18" charset="2"/>
              <a:buNone/>
            </a:pPr>
            <a:r>
              <a:rPr lang="en-US" b="1" dirty="0" smtClean="0"/>
              <a:t>Scenario: </a:t>
            </a:r>
            <a:r>
              <a:rPr lang="en-US" dirty="0" smtClean="0"/>
              <a:t>In a study on body language, a researcher has participants come in for an interview.   Each participant is seated across from the interviewer and is asked 10 questions.   In half the interviews the interviewer leans back in his chair.  In the other half of the interviews, the interviewer leans forward in his chair.  Each interview is recorded so the length of each participant’s answer (number of words spoken) can be measured. </a:t>
            </a:r>
          </a:p>
          <a:p>
            <a:pPr marL="0" indent="0">
              <a:lnSpc>
                <a:spcPct val="90000"/>
              </a:lnSpc>
              <a:buFont typeface="Wingdings 2" panose="05020102010507070707" pitchFamily="18" charset="2"/>
              <a:buNone/>
            </a:pPr>
            <a:endParaRPr lang="en-US" dirty="0" smtClean="0"/>
          </a:p>
          <a:p>
            <a:pPr marL="0" indent="0">
              <a:lnSpc>
                <a:spcPct val="90000"/>
              </a:lnSpc>
              <a:buFont typeface="Wingdings 2" panose="05020102010507070707" pitchFamily="18" charset="2"/>
              <a:buNone/>
            </a:pPr>
            <a:r>
              <a:rPr lang="en-US" dirty="0" smtClean="0"/>
              <a:t>What is the independent variable from this study?</a:t>
            </a:r>
          </a:p>
          <a:p>
            <a:pPr marL="0" indent="0">
              <a:lnSpc>
                <a:spcPct val="90000"/>
              </a:lnSpc>
              <a:buFont typeface="Wingdings 2" panose="05020102010507070707" pitchFamily="18" charset="2"/>
              <a:buNone/>
            </a:pPr>
            <a:r>
              <a:rPr lang="en-US" dirty="0" smtClean="0"/>
              <a:t>What is the dependent variable from this study?</a:t>
            </a:r>
          </a:p>
        </p:txBody>
      </p:sp>
    </p:spTree>
    <p:extLst>
      <p:ext uri="{BB962C8B-B14F-4D97-AF65-F5344CB8AC3E}">
        <p14:creationId xmlns:p14="http://schemas.microsoft.com/office/powerpoint/2010/main" val="22995831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Short Answer Question Continued</a:t>
            </a:r>
            <a:endParaRPr lang="en-US" dirty="0"/>
          </a:p>
        </p:txBody>
      </p:sp>
      <p:sp>
        <p:nvSpPr>
          <p:cNvPr id="3" name="Content Placeholder 2"/>
          <p:cNvSpPr>
            <a:spLocks noGrp="1"/>
          </p:cNvSpPr>
          <p:nvPr>
            <p:ph idx="1"/>
          </p:nvPr>
        </p:nvSpPr>
        <p:spPr/>
        <p:txBody>
          <a:bodyPr/>
          <a:lstStyle/>
          <a:p>
            <a:r>
              <a:rPr lang="en-US" dirty="0" smtClean="0"/>
              <a:t>Sample full-credit response:</a:t>
            </a:r>
          </a:p>
          <a:p>
            <a:pPr lvl="1"/>
            <a:r>
              <a:rPr lang="en-US" dirty="0" smtClean="0"/>
              <a:t>Independent variable: interviewer’s body language</a:t>
            </a:r>
          </a:p>
          <a:p>
            <a:pPr lvl="1"/>
            <a:r>
              <a:rPr lang="en-US" dirty="0"/>
              <a:t>D</a:t>
            </a:r>
            <a:r>
              <a:rPr lang="en-US" dirty="0" smtClean="0"/>
              <a:t>ependent variable: length of the response</a:t>
            </a:r>
          </a:p>
          <a:p>
            <a:r>
              <a:rPr lang="en-US" dirty="0" smtClean="0"/>
              <a:t>Sample scoring rubric:</a:t>
            </a:r>
          </a:p>
          <a:p>
            <a:pPr lvl="1"/>
            <a:r>
              <a:rPr lang="en-US" dirty="0" smtClean="0"/>
              <a:t>2 points – The student identifies the correct independent variable AND the correct dependent variable.</a:t>
            </a:r>
          </a:p>
          <a:p>
            <a:pPr lvl="1"/>
            <a:r>
              <a:rPr lang="en-US" dirty="0" smtClean="0"/>
              <a:t>1 points – The student correctly identifies either the independent variable OR the dependent variable.</a:t>
            </a:r>
          </a:p>
          <a:p>
            <a:pPr lvl="1"/>
            <a:r>
              <a:rPr lang="en-US" dirty="0" smtClean="0"/>
              <a:t>0 points – The student fails to identify correctly the independent and the dependent variables.</a:t>
            </a:r>
            <a:endParaRPr lang="en-US" dirty="0"/>
          </a:p>
        </p:txBody>
      </p:sp>
    </p:spTree>
    <p:extLst>
      <p:ext uri="{BB962C8B-B14F-4D97-AF65-F5344CB8AC3E}">
        <p14:creationId xmlns:p14="http://schemas.microsoft.com/office/powerpoint/2010/main" val="883567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686" y="229856"/>
            <a:ext cx="10972800" cy="1451335"/>
          </a:xfrm>
          <a:effectLst/>
          <a:extLst>
            <a:ext uri="{91240B29-F687-4F45-9708-019B960494DF}">
              <a14:hiddenLine xmlns:a14="http://schemas.microsoft.com/office/drawing/2010/main" w="9525" cap="flat" cmpd="sng">
                <a:solidFill>
                  <a:srgbClr val="000000"/>
                </a:solidFill>
                <a:prstDash val="solid"/>
                <a:miter lim="800000"/>
                <a:headEnd/>
                <a:tailEnd/>
              </a14:hiddenLine>
            </a:ext>
          </a:extLst>
        </p:spPr>
        <p:txBody>
          <a:bodyPr>
            <a:noAutofit/>
          </a:bodyPr>
          <a:lstStyle/>
          <a:p>
            <a:pPr>
              <a:defRPr/>
            </a:pPr>
            <a:r>
              <a:rPr lang="en-US" dirty="0" smtClean="0">
                <a:solidFill>
                  <a:schemeClr val="tx1"/>
                </a:solidFill>
                <a:latin typeface="Arial"/>
                <a:ea typeface="+mn-ea"/>
                <a:cs typeface="Arial"/>
                <a:sym typeface="Arial" pitchFamily="34" charset="0"/>
              </a:rPr>
              <a:t>Example</a:t>
            </a:r>
            <a:endParaRPr lang="en-US" dirty="0">
              <a:solidFill>
                <a:schemeClr val="tx1"/>
              </a:solidFill>
              <a:latin typeface="Arial"/>
              <a:ea typeface="+mn-ea"/>
              <a:cs typeface="Arial"/>
              <a:sym typeface="Arial" pitchFamily="34" charset="0"/>
            </a:endParaRPr>
          </a:p>
        </p:txBody>
      </p:sp>
      <p:sp>
        <p:nvSpPr>
          <p:cNvPr id="5" name="Content Placeholder 2"/>
          <p:cNvSpPr>
            <a:spLocks noGrp="1"/>
          </p:cNvSpPr>
          <p:nvPr>
            <p:ph idx="1"/>
          </p:nvPr>
        </p:nvSpPr>
        <p:spPr>
          <a:xfrm>
            <a:off x="609600" y="2667000"/>
            <a:ext cx="10972800" cy="2895600"/>
          </a:xfrm>
        </p:spPr>
        <p:txBody>
          <a:bodyPr>
            <a:normAutofit/>
          </a:bodyPr>
          <a:lstStyle/>
          <a:p>
            <a:pPr marL="0" indent="0">
              <a:buNone/>
              <a:defRPr/>
            </a:pPr>
            <a:r>
              <a:rPr lang="en-US" sz="2600" b="1" dirty="0" smtClean="0">
                <a:latin typeface="Arial"/>
                <a:cs typeface="Arial"/>
              </a:rPr>
              <a:t>SS.6.W.2.1</a:t>
            </a:r>
            <a:r>
              <a:rPr lang="en-US" sz="2600" b="1" dirty="0">
                <a:latin typeface="Arial"/>
                <a:cs typeface="Arial"/>
              </a:rPr>
              <a:t>:</a:t>
            </a:r>
            <a:r>
              <a:rPr lang="en-US" sz="2600" dirty="0">
                <a:latin typeface="Arial"/>
                <a:cs typeface="Arial"/>
              </a:rPr>
              <a:t> Compare the lifestyles of hunter-gatherers with those of settlers of </a:t>
            </a:r>
            <a:r>
              <a:rPr lang="en-US" sz="2600" dirty="0" smtClean="0">
                <a:latin typeface="Arial"/>
                <a:cs typeface="Arial"/>
              </a:rPr>
              <a:t>early </a:t>
            </a:r>
            <a:r>
              <a:rPr lang="en-US" sz="2600" dirty="0">
                <a:latin typeface="Arial"/>
                <a:cs typeface="Arial"/>
              </a:rPr>
              <a:t>agricultural communities</a:t>
            </a:r>
            <a:r>
              <a:rPr lang="en-US" sz="2600" dirty="0" smtClean="0">
                <a:latin typeface="Arial"/>
                <a:cs typeface="Arial"/>
              </a:rPr>
              <a:t>.</a:t>
            </a:r>
          </a:p>
          <a:p>
            <a:pPr marL="0" indent="0">
              <a:buNone/>
              <a:defRPr/>
            </a:pPr>
            <a:endParaRPr lang="en-US" sz="2600" dirty="0" smtClean="0">
              <a:latin typeface="Arial"/>
              <a:cs typeface="Arial"/>
              <a:sym typeface="Arial" pitchFamily="34" charset="0"/>
            </a:endParaRPr>
          </a:p>
          <a:p>
            <a:pPr marL="0" indent="0">
              <a:buNone/>
              <a:defRPr/>
            </a:pPr>
            <a:r>
              <a:rPr lang="en-US" sz="2600" b="1" dirty="0" smtClean="0">
                <a:latin typeface="Arial"/>
                <a:cs typeface="Arial"/>
              </a:rPr>
              <a:t>Item: </a:t>
            </a:r>
            <a:r>
              <a:rPr lang="en-US" sz="2600" dirty="0" smtClean="0">
                <a:latin typeface="Arial"/>
                <a:cs typeface="Arial"/>
              </a:rPr>
              <a:t>What are two ways the communities of hunter-gatherers are different from the communities of farmers?</a:t>
            </a:r>
          </a:p>
          <a:p>
            <a:pPr marL="0" indent="0">
              <a:buNone/>
              <a:defRPr/>
            </a:pPr>
            <a:endParaRPr lang="en-US" sz="2600" dirty="0">
              <a:latin typeface="Arial"/>
              <a:cs typeface="Arial"/>
              <a:sym typeface="Arial" pitchFamily="34" charset="0"/>
            </a:endParaRPr>
          </a:p>
        </p:txBody>
      </p:sp>
      <p:sp>
        <p:nvSpPr>
          <p:cNvPr id="3" name="Slide Number Placeholder 2"/>
          <p:cNvSpPr>
            <a:spLocks noGrp="1"/>
          </p:cNvSpPr>
          <p:nvPr>
            <p:ph type="sldNum" sz="quarter" idx="12"/>
          </p:nvPr>
        </p:nvSpPr>
        <p:spPr/>
        <p:txBody>
          <a:bodyPr/>
          <a:lstStyle/>
          <a:p>
            <a:fld id="{FF947AC1-330B-4D78-9DAE-2A17147F34A1}" type="slidenum">
              <a:rPr lang="en-US" smtClean="0">
                <a:solidFill>
                  <a:srgbClr val="00C6BB"/>
                </a:solidFill>
              </a:rPr>
              <a:pPr/>
              <a:t>25</a:t>
            </a:fld>
            <a:endParaRPr lang="en-US">
              <a:solidFill>
                <a:srgbClr val="00C6BB"/>
              </a:solidFill>
            </a:endParaRPr>
          </a:p>
        </p:txBody>
      </p:sp>
    </p:spTree>
    <p:extLst>
      <p:ext uri="{BB962C8B-B14F-4D97-AF65-F5344CB8AC3E}">
        <p14:creationId xmlns:p14="http://schemas.microsoft.com/office/powerpoint/2010/main" val="3714703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320"/>
            <a:ext cx="12192000" cy="1179576"/>
          </a:xfrm>
          <a:effectLst/>
          <a:extLst>
            <a:ext uri="{91240B29-F687-4F45-9708-019B960494DF}">
              <a14:hiddenLine xmlns:a14="http://schemas.microsoft.com/office/drawing/2010/main" w="9525" cap="flat" cmpd="sng">
                <a:solidFill>
                  <a:srgbClr val="000000"/>
                </a:solidFill>
                <a:prstDash val="solid"/>
                <a:miter lim="800000"/>
                <a:headEnd/>
                <a:tailEnd/>
              </a14:hiddenLine>
            </a:ext>
          </a:extLst>
        </p:spPr>
        <p:txBody>
          <a:bodyPr>
            <a:noAutofit/>
          </a:bodyPr>
          <a:lstStyle/>
          <a:p>
            <a:pPr algn="ctr">
              <a:defRPr/>
            </a:pPr>
            <a:r>
              <a:rPr lang="en-US" dirty="0" smtClean="0">
                <a:solidFill>
                  <a:schemeClr val="tx1"/>
                </a:solidFill>
                <a:latin typeface="Arial"/>
                <a:ea typeface="+mn-ea"/>
                <a:cs typeface="Arial"/>
                <a:sym typeface="Arial" pitchFamily="34" charset="0"/>
              </a:rPr>
              <a:t>2 Point Rubric</a:t>
            </a:r>
            <a:endParaRPr lang="en-US" dirty="0">
              <a:solidFill>
                <a:schemeClr val="tx1"/>
              </a:solidFill>
              <a:latin typeface="Arial"/>
              <a:ea typeface="+mn-ea"/>
              <a:cs typeface="Arial"/>
              <a:sym typeface="Arial" pitchFamily="34" charset="0"/>
            </a:endParaRPr>
          </a:p>
        </p:txBody>
      </p:sp>
      <p:sp>
        <p:nvSpPr>
          <p:cNvPr id="3" name="Slide Number Placeholder 2"/>
          <p:cNvSpPr>
            <a:spLocks noGrp="1"/>
          </p:cNvSpPr>
          <p:nvPr>
            <p:ph type="sldNum" sz="quarter" idx="12"/>
          </p:nvPr>
        </p:nvSpPr>
        <p:spPr/>
        <p:txBody>
          <a:bodyPr/>
          <a:lstStyle/>
          <a:p>
            <a:fld id="{FF947AC1-330B-4D78-9DAE-2A17147F34A1}" type="slidenum">
              <a:rPr lang="en-US" smtClean="0">
                <a:solidFill>
                  <a:srgbClr val="00C6BB"/>
                </a:solidFill>
              </a:rPr>
              <a:pPr/>
              <a:t>26</a:t>
            </a:fld>
            <a:endParaRPr lang="en-US">
              <a:solidFill>
                <a:srgbClr val="00C6BB"/>
              </a:solidFill>
            </a:endParaRPr>
          </a:p>
        </p:txBody>
      </p:sp>
      <p:graphicFrame>
        <p:nvGraphicFramePr>
          <p:cNvPr id="4" name="Table 3"/>
          <p:cNvGraphicFramePr>
            <a:graphicFrameLocks noGrp="1"/>
          </p:cNvGraphicFramePr>
          <p:nvPr>
            <p:extLst/>
          </p:nvPr>
        </p:nvGraphicFramePr>
        <p:xfrm>
          <a:off x="564486" y="2309949"/>
          <a:ext cx="11176000" cy="3840480"/>
        </p:xfrm>
        <a:graphic>
          <a:graphicData uri="http://schemas.openxmlformats.org/drawingml/2006/table">
            <a:tbl>
              <a:tblPr firstRow="1" bandRow="1">
                <a:tableStyleId>{2D5ABB26-0587-4C30-8999-92F81FD0307C}</a:tableStyleId>
              </a:tblPr>
              <a:tblGrid>
                <a:gridCol w="1254448"/>
                <a:gridCol w="9921552"/>
              </a:tblGrid>
              <a:tr h="1143000">
                <a:tc>
                  <a:txBody>
                    <a:bodyPr/>
                    <a:lstStyle/>
                    <a:p>
                      <a:pPr algn="ctr"/>
                      <a:r>
                        <a:rPr lang="en-US" sz="2000" b="0" dirty="0" smtClean="0">
                          <a:latin typeface="Arial"/>
                          <a:cs typeface="Arial"/>
                        </a:rPr>
                        <a:t>2</a:t>
                      </a:r>
                      <a:endParaRPr lang="en-US" sz="2000" b="0" dirty="0">
                        <a:latin typeface="Arial"/>
                        <a:cs typeface="Arial"/>
                      </a:endParaRPr>
                    </a:p>
                  </a:txBody>
                  <a:tcPr marL="121920" marR="1219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nSpc>
                          <a:spcPct val="100000"/>
                        </a:lnSpc>
                        <a:buFont typeface="Arial" charset="0"/>
                        <a:buNone/>
                      </a:pPr>
                      <a:r>
                        <a:rPr lang="en-US" sz="2000" kern="1200" dirty="0" smtClean="0">
                          <a:solidFill>
                            <a:schemeClr val="tx1"/>
                          </a:solidFill>
                          <a:latin typeface="Arial" pitchFamily="34" charset="0"/>
                          <a:ea typeface="+mn-ea"/>
                          <a:cs typeface="Arial" pitchFamily="34" charset="0"/>
                        </a:rPr>
                        <a:t>A score of two indicates that the student has demonstrated a thorough understanding of the social studies concepts applicable to the prompt. The student has provided a complete and correct response to all parts of the prompt. When required, student explanations are clear and complete. The response may contain minor flaws that do not detract from the demonstration of a thorough understanding.</a:t>
                      </a:r>
                      <a:endParaRPr lang="en-US" sz="2000" dirty="0">
                        <a:latin typeface="Arial" pitchFamily="34" charset="0"/>
                        <a:ea typeface="ヒラギノ角ゴ ProN W3" charset="0"/>
                        <a:cs typeface="Arial" pitchFamily="34" charset="0"/>
                      </a:endParaRPr>
                    </a:p>
                  </a:txBody>
                  <a:tcPr marL="121920" marR="1219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151700">
                <a:tc>
                  <a:txBody>
                    <a:bodyPr/>
                    <a:lstStyle/>
                    <a:p>
                      <a:pPr algn="ctr"/>
                      <a:r>
                        <a:rPr lang="en-US" sz="2000" b="0" dirty="0" smtClean="0">
                          <a:latin typeface="Arial"/>
                          <a:cs typeface="Arial"/>
                        </a:rPr>
                        <a:t>1</a:t>
                      </a:r>
                      <a:endParaRPr lang="en-US" sz="2000" b="0" dirty="0">
                        <a:latin typeface="Arial"/>
                        <a:cs typeface="Arial"/>
                      </a:endParaRPr>
                    </a:p>
                  </a:txBody>
                  <a:tcPr marL="121920" marR="1219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indent="0">
                        <a:lnSpc>
                          <a:spcPct val="100000"/>
                        </a:lnSpc>
                        <a:buFont typeface="Arial" pitchFamily="34" charset="0"/>
                        <a:buNone/>
                        <a:defRPr/>
                      </a:pPr>
                      <a:r>
                        <a:rPr lang="en-US" sz="2000" kern="1200" dirty="0" smtClean="0">
                          <a:solidFill>
                            <a:schemeClr val="tx1"/>
                          </a:solidFill>
                          <a:latin typeface="Arial" pitchFamily="34" charset="0"/>
                          <a:ea typeface="+mn-ea"/>
                          <a:cs typeface="Arial" pitchFamily="34" charset="0"/>
                        </a:rPr>
                        <a:t>A score of one indicates that the student has demonstrated an incomplete understanding of the social studies concepts applicable to the prompt or has provided a response that is only partially correct. The student may have arrived at an acceptable conclusion, but with a flawed or weak application of social studies concepts. The student may also have applied the social studies concepts but failed to fully arrive at the conclusion. The response may contain flaws that detract slightly from the demonstration of understanding.</a:t>
                      </a:r>
                      <a:endParaRPr lang="en-US" sz="2000" b="0" dirty="0">
                        <a:latin typeface="Arial" pitchFamily="34" charset="0"/>
                        <a:cs typeface="Arial" pitchFamily="34" charset="0"/>
                      </a:endParaRPr>
                    </a:p>
                  </a:txBody>
                  <a:tcPr marL="121920" marR="1219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794331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320"/>
            <a:ext cx="12192000" cy="1179576"/>
          </a:xfrm>
          <a:effectLst/>
          <a:extLst>
            <a:ext uri="{91240B29-F687-4F45-9708-019B960494DF}">
              <a14:hiddenLine xmlns:a14="http://schemas.microsoft.com/office/drawing/2010/main" w="9525" cap="flat" cmpd="sng">
                <a:solidFill>
                  <a:srgbClr val="000000"/>
                </a:solidFill>
                <a:prstDash val="solid"/>
                <a:miter lim="800000"/>
                <a:headEnd/>
                <a:tailEnd/>
              </a14:hiddenLine>
            </a:ext>
          </a:extLst>
        </p:spPr>
        <p:txBody>
          <a:bodyPr>
            <a:noAutofit/>
          </a:bodyPr>
          <a:lstStyle/>
          <a:p>
            <a:pPr algn="ctr">
              <a:defRPr/>
            </a:pPr>
            <a:r>
              <a:rPr lang="en-US" dirty="0" smtClean="0">
                <a:solidFill>
                  <a:schemeClr val="tx1"/>
                </a:solidFill>
                <a:latin typeface="Arial"/>
                <a:ea typeface="+mn-ea"/>
                <a:cs typeface="Arial"/>
                <a:sym typeface="Arial" pitchFamily="34" charset="0"/>
              </a:rPr>
              <a:t>2 Point Rubric </a:t>
            </a:r>
            <a:endParaRPr lang="en-US" dirty="0">
              <a:solidFill>
                <a:schemeClr val="tx1"/>
              </a:solidFill>
              <a:latin typeface="Arial"/>
              <a:ea typeface="+mn-ea"/>
              <a:cs typeface="Arial"/>
              <a:sym typeface="Arial" pitchFamily="34" charset="0"/>
            </a:endParaRPr>
          </a:p>
        </p:txBody>
      </p:sp>
      <p:sp>
        <p:nvSpPr>
          <p:cNvPr id="3" name="Slide Number Placeholder 2"/>
          <p:cNvSpPr>
            <a:spLocks noGrp="1"/>
          </p:cNvSpPr>
          <p:nvPr>
            <p:ph type="sldNum" sz="quarter" idx="12"/>
          </p:nvPr>
        </p:nvSpPr>
        <p:spPr/>
        <p:txBody>
          <a:bodyPr/>
          <a:lstStyle/>
          <a:p>
            <a:fld id="{FF947AC1-330B-4D78-9DAE-2A17147F34A1}" type="slidenum">
              <a:rPr lang="en-US" smtClean="0">
                <a:solidFill>
                  <a:srgbClr val="00C6BB"/>
                </a:solidFill>
              </a:rPr>
              <a:pPr/>
              <a:t>27</a:t>
            </a:fld>
            <a:endParaRPr lang="en-US">
              <a:solidFill>
                <a:srgbClr val="00C6BB"/>
              </a:solidFill>
            </a:endParaRPr>
          </a:p>
        </p:txBody>
      </p:sp>
      <p:graphicFrame>
        <p:nvGraphicFramePr>
          <p:cNvPr id="4" name="Table 3"/>
          <p:cNvGraphicFramePr>
            <a:graphicFrameLocks noGrp="1"/>
          </p:cNvGraphicFramePr>
          <p:nvPr>
            <p:extLst/>
          </p:nvPr>
        </p:nvGraphicFramePr>
        <p:xfrm>
          <a:off x="508000" y="2270760"/>
          <a:ext cx="11176000" cy="1920240"/>
        </p:xfrm>
        <a:graphic>
          <a:graphicData uri="http://schemas.openxmlformats.org/drawingml/2006/table">
            <a:tbl>
              <a:tblPr firstRow="1" bandRow="1">
                <a:tableStyleId>{2D5ABB26-0587-4C30-8999-92F81FD0307C}</a:tableStyleId>
              </a:tblPr>
              <a:tblGrid>
                <a:gridCol w="1254448"/>
                <a:gridCol w="9921552"/>
              </a:tblGrid>
              <a:tr h="1151700">
                <a:tc>
                  <a:txBody>
                    <a:bodyPr/>
                    <a:lstStyle/>
                    <a:p>
                      <a:pPr algn="ctr"/>
                      <a:r>
                        <a:rPr lang="en-US" sz="2000" b="0" dirty="0" smtClean="0">
                          <a:latin typeface="Arial"/>
                          <a:cs typeface="Arial"/>
                        </a:rPr>
                        <a:t>0</a:t>
                      </a:r>
                      <a:endParaRPr lang="en-US" sz="2000" b="0" dirty="0">
                        <a:latin typeface="Arial"/>
                        <a:cs typeface="Arial"/>
                      </a:endParaRPr>
                    </a:p>
                  </a:txBody>
                  <a:tcPr marL="121920" marR="1219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kern="1200" dirty="0" smtClean="0">
                          <a:solidFill>
                            <a:schemeClr val="tx1"/>
                          </a:solidFill>
                          <a:latin typeface="Arial" pitchFamily="34" charset="0"/>
                          <a:ea typeface="+mn-ea"/>
                          <a:cs typeface="Arial" pitchFamily="34" charset="0"/>
                        </a:rPr>
                        <a:t>A score of zero indicates that the student has not provided a response or has provided a response that does not demonstrate an understanding of the social studies concepts applicable to the prompt. The student’s explanation may be uninterpretable, lack sufficient information to determine the student’s understanding, or contain clear misunderstandings of the underlying social studies concepts. The response may contain major flaws that detract from the demonstration of understanding.</a:t>
                      </a:r>
                      <a:endParaRPr lang="en-US" sz="2000" b="0" dirty="0">
                        <a:latin typeface="Arial" pitchFamily="34" charset="0"/>
                        <a:cs typeface="Arial" pitchFamily="34" charset="0"/>
                      </a:endParaRPr>
                    </a:p>
                  </a:txBody>
                  <a:tcPr marL="121920" marR="12192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518956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856" y="402770"/>
            <a:ext cx="10972800" cy="1048563"/>
          </a:xfrm>
          <a:effectLst/>
          <a:extLst>
            <a:ext uri="{91240B29-F687-4F45-9708-019B960494DF}">
              <a14:hiddenLine xmlns:a14="http://schemas.microsoft.com/office/drawing/2010/main" w="9525" cap="flat" cmpd="sng">
                <a:solidFill>
                  <a:srgbClr val="000000"/>
                </a:solidFill>
                <a:prstDash val="solid"/>
                <a:miter lim="800000"/>
                <a:headEnd/>
                <a:tailEnd/>
              </a14:hiddenLine>
            </a:ext>
          </a:extLst>
        </p:spPr>
        <p:txBody>
          <a:bodyPr>
            <a:noAutofit/>
          </a:bodyPr>
          <a:lstStyle/>
          <a:p>
            <a:pPr algn="ctr">
              <a:defRPr/>
            </a:pPr>
            <a:r>
              <a:rPr lang="en-US" dirty="0" smtClean="0">
                <a:solidFill>
                  <a:schemeClr val="tx1"/>
                </a:solidFill>
                <a:latin typeface="Arial"/>
                <a:ea typeface="+mn-ea"/>
                <a:cs typeface="Arial"/>
                <a:sym typeface="Arial" pitchFamily="34" charset="0"/>
              </a:rPr>
              <a:t>Minimum Full Credit Sample Response</a:t>
            </a:r>
            <a:endParaRPr lang="en-US" dirty="0">
              <a:solidFill>
                <a:schemeClr val="tx1"/>
              </a:solidFill>
              <a:latin typeface="Arial"/>
              <a:ea typeface="+mn-ea"/>
              <a:cs typeface="Arial"/>
              <a:sym typeface="Arial" pitchFamily="34" charset="0"/>
            </a:endParaRPr>
          </a:p>
        </p:txBody>
      </p:sp>
      <p:sp>
        <p:nvSpPr>
          <p:cNvPr id="3" name="Slide Number Placeholder 2"/>
          <p:cNvSpPr>
            <a:spLocks noGrp="1"/>
          </p:cNvSpPr>
          <p:nvPr>
            <p:ph type="sldNum" sz="quarter" idx="12"/>
          </p:nvPr>
        </p:nvSpPr>
        <p:spPr/>
        <p:txBody>
          <a:bodyPr/>
          <a:lstStyle/>
          <a:p>
            <a:fld id="{FF947AC1-330B-4D78-9DAE-2A17147F34A1}" type="slidenum">
              <a:rPr lang="en-US" smtClean="0">
                <a:solidFill>
                  <a:srgbClr val="00C6BB"/>
                </a:solidFill>
              </a:rPr>
              <a:pPr/>
              <a:t>28</a:t>
            </a:fld>
            <a:endParaRPr lang="en-US">
              <a:solidFill>
                <a:srgbClr val="00C6BB"/>
              </a:solidFill>
            </a:endParaRPr>
          </a:p>
        </p:txBody>
      </p:sp>
      <p:graphicFrame>
        <p:nvGraphicFramePr>
          <p:cNvPr id="5" name="Table 4"/>
          <p:cNvGraphicFramePr>
            <a:graphicFrameLocks noGrp="1"/>
          </p:cNvGraphicFramePr>
          <p:nvPr>
            <p:extLst/>
          </p:nvPr>
        </p:nvGraphicFramePr>
        <p:xfrm>
          <a:off x="457200" y="2357121"/>
          <a:ext cx="11277600" cy="2428240"/>
        </p:xfrm>
        <a:graphic>
          <a:graphicData uri="http://schemas.openxmlformats.org/drawingml/2006/table">
            <a:tbl>
              <a:tblPr firstRow="1" bandRow="1">
                <a:tableStyleId>{5C22544A-7EE6-4342-B048-85BDC9FD1C3A}</a:tableStyleId>
              </a:tblPr>
              <a:tblGrid>
                <a:gridCol w="1270000"/>
                <a:gridCol w="10007600"/>
              </a:tblGrid>
              <a:tr h="508000">
                <a:tc>
                  <a:txBody>
                    <a:bodyPr/>
                    <a:lstStyle/>
                    <a:p>
                      <a:pPr algn="l"/>
                      <a:r>
                        <a:rPr lang="en-US" sz="2000" dirty="0" smtClean="0">
                          <a:solidFill>
                            <a:schemeClr val="bg1"/>
                          </a:solidFill>
                          <a:latin typeface="Arial"/>
                          <a:cs typeface="Arial"/>
                        </a:rPr>
                        <a:t>Score</a:t>
                      </a:r>
                      <a:endParaRPr lang="en-US" sz="2000" dirty="0">
                        <a:solidFill>
                          <a:schemeClr val="bg1"/>
                        </a:solidFill>
                        <a:latin typeface="Arial"/>
                        <a:cs typeface="Arial"/>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82F83"/>
                    </a:solidFill>
                  </a:tcPr>
                </a:tc>
                <a:tc>
                  <a:txBody>
                    <a:bodyPr/>
                    <a:lstStyle/>
                    <a:p>
                      <a:pPr algn="l"/>
                      <a:r>
                        <a:rPr lang="en-US" sz="2000" dirty="0" smtClean="0">
                          <a:solidFill>
                            <a:schemeClr val="bg1"/>
                          </a:solidFill>
                          <a:latin typeface="Arial"/>
                          <a:cs typeface="Arial"/>
                        </a:rPr>
                        <a:t>Description</a:t>
                      </a:r>
                      <a:endParaRPr lang="en-US" sz="2000" dirty="0">
                        <a:solidFill>
                          <a:schemeClr val="bg1"/>
                        </a:solidFill>
                        <a:latin typeface="Arial"/>
                        <a:cs typeface="Arial"/>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82F83"/>
                    </a:solidFill>
                  </a:tcPr>
                </a:tc>
              </a:tr>
              <a:tr h="1092200">
                <a:tc>
                  <a:txBody>
                    <a:bodyPr/>
                    <a:lstStyle/>
                    <a:p>
                      <a:pPr algn="ctr"/>
                      <a:r>
                        <a:rPr lang="en-US" sz="2000" dirty="0" smtClean="0">
                          <a:solidFill>
                            <a:schemeClr val="tx1"/>
                          </a:solidFill>
                          <a:latin typeface="Arial"/>
                          <a:cs typeface="Arial"/>
                        </a:rPr>
                        <a:t>2</a:t>
                      </a:r>
                      <a:endParaRPr lang="en-US" sz="2000" dirty="0">
                        <a:solidFill>
                          <a:schemeClr val="tx1"/>
                        </a:solidFill>
                        <a:latin typeface="Arial"/>
                        <a:cs typeface="Arial"/>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buFont typeface="Arial" pitchFamily="34" charset="0"/>
                        <a:buNone/>
                      </a:pPr>
                      <a:endParaRPr lang="en-US" sz="2000" kern="1200" baseline="0" dirty="0" smtClean="0">
                        <a:solidFill>
                          <a:schemeClr val="tx1"/>
                        </a:solidFill>
                        <a:latin typeface="Arial"/>
                        <a:ea typeface="+mn-ea"/>
                        <a:cs typeface="Arial"/>
                      </a:endParaRPr>
                    </a:p>
                    <a:p>
                      <a:pPr algn="l">
                        <a:buFont typeface="Arial" pitchFamily="34" charset="0"/>
                        <a:buNone/>
                      </a:pPr>
                      <a:r>
                        <a:rPr lang="en-US" sz="2000" kern="1200" baseline="0" dirty="0" smtClean="0">
                          <a:solidFill>
                            <a:schemeClr val="tx1"/>
                          </a:solidFill>
                          <a:latin typeface="Arial"/>
                          <a:ea typeface="+mn-ea"/>
                          <a:cs typeface="Arial"/>
                        </a:rPr>
                        <a:t>The hunter-gatherers went from place to place in groups, while the farming families lived in villages. The hunter-gatherers moved to find and hunt food. They left when the food supply was gone. The farming communities stayed in one place and planted their own food instead of looking for it.</a:t>
                      </a:r>
                    </a:p>
                    <a:p>
                      <a:pPr algn="l"/>
                      <a:endParaRPr lang="en-US" sz="2000" dirty="0">
                        <a:solidFill>
                          <a:schemeClr val="tx1"/>
                        </a:solidFill>
                        <a:latin typeface="Arial"/>
                        <a:cs typeface="Arial"/>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9588835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407" y="631370"/>
            <a:ext cx="10973152" cy="1051965"/>
          </a:xfrm>
          <a:effectLst/>
          <a:extLst>
            <a:ext uri="{91240B29-F687-4F45-9708-019B960494DF}">
              <a14:hiddenLine xmlns:a14="http://schemas.microsoft.com/office/drawing/2010/main" w="9525" cap="flat" cmpd="sng">
                <a:solidFill>
                  <a:srgbClr val="000000"/>
                </a:solidFill>
                <a:prstDash val="solid"/>
                <a:miter lim="800000"/>
                <a:headEnd/>
                <a:tailEnd/>
              </a14:hiddenLine>
            </a:ext>
          </a:extLst>
        </p:spPr>
        <p:txBody>
          <a:bodyPr>
            <a:noAutofit/>
          </a:bodyPr>
          <a:lstStyle/>
          <a:p>
            <a:r>
              <a:rPr lang="en-US" dirty="0" smtClean="0">
                <a:solidFill>
                  <a:schemeClr val="tx1"/>
                </a:solidFill>
                <a:latin typeface="Arial" charset="0"/>
                <a:ea typeface="ヒラギノ角ゴ ProN W3" charset="0"/>
                <a:cs typeface="ヒラギノ角ゴ ProN W3" charset="0"/>
              </a:rPr>
              <a:t>Example Student Response</a:t>
            </a:r>
            <a:endParaRPr lang="en-US" dirty="0">
              <a:solidFill>
                <a:schemeClr val="tx1"/>
              </a:solidFill>
              <a:latin typeface="Arial" charset="0"/>
              <a:ea typeface="ヒラギノ角ゴ ProN W3" charset="0"/>
              <a:cs typeface="ヒラギノ角ゴ ProN W3" charset="0"/>
            </a:endParaRPr>
          </a:p>
        </p:txBody>
      </p:sp>
      <p:sp>
        <p:nvSpPr>
          <p:cNvPr id="3" name="Content Placeholder 2"/>
          <p:cNvSpPr>
            <a:spLocks noGrp="1"/>
          </p:cNvSpPr>
          <p:nvPr>
            <p:ph idx="1"/>
          </p:nvPr>
        </p:nvSpPr>
        <p:spPr>
          <a:xfrm>
            <a:off x="609776" y="2600896"/>
            <a:ext cx="10972800" cy="3962400"/>
          </a:xfrm>
        </p:spPr>
        <p:txBody>
          <a:bodyPr lIns="91440" tIns="45720" rIns="91440" bIns="45720">
            <a:noAutofit/>
          </a:bodyPr>
          <a:lstStyle/>
          <a:p>
            <a:pPr marL="0" indent="0">
              <a:buNone/>
            </a:pPr>
            <a:r>
              <a:rPr lang="en-US" sz="2600" i="1" dirty="0" smtClean="0">
                <a:latin typeface="Arial" pitchFamily="34" charset="0"/>
                <a:cs typeface="Arial" pitchFamily="34" charset="0"/>
              </a:rPr>
              <a:t>“Hunter</a:t>
            </a:r>
            <a:r>
              <a:rPr lang="en-US" sz="2600" i="1" dirty="0">
                <a:latin typeface="Arial" pitchFamily="34" charset="0"/>
                <a:cs typeface="Arial" pitchFamily="34" charset="0"/>
              </a:rPr>
              <a:t>-gatherers moved around while farmers stayed in one place. Farmers grew and raised their food while hunter-gatherers had to find it or hunt it</a:t>
            </a:r>
            <a:r>
              <a:rPr lang="en-US" sz="2600" i="1" dirty="0" smtClean="0">
                <a:latin typeface="Arial" pitchFamily="34" charset="0"/>
                <a:cs typeface="Arial" pitchFamily="34" charset="0"/>
              </a:rPr>
              <a:t>.”</a:t>
            </a:r>
          </a:p>
          <a:p>
            <a:pPr marL="0" indent="0">
              <a:buNone/>
            </a:pPr>
            <a:endParaRPr lang="en-US" sz="2600" dirty="0" smtClean="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FF947AC1-330B-4D78-9DAE-2A17147F34A1}" type="slidenum">
              <a:rPr lang="en-US" smtClean="0">
                <a:solidFill>
                  <a:srgbClr val="00C6BB"/>
                </a:solidFill>
              </a:rPr>
              <a:pPr/>
              <a:t>29</a:t>
            </a:fld>
            <a:endParaRPr lang="en-US">
              <a:solidFill>
                <a:srgbClr val="00C6BB"/>
              </a:solidFill>
            </a:endParaRPr>
          </a:p>
        </p:txBody>
      </p:sp>
    </p:spTree>
    <p:extLst>
      <p:ext uri="{BB962C8B-B14F-4D97-AF65-F5344CB8AC3E}">
        <p14:creationId xmlns:p14="http://schemas.microsoft.com/office/powerpoint/2010/main" val="3338234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a:bodyPr>
          <a:lstStyle/>
          <a:p>
            <a:pPr algn="ctr"/>
            <a:r>
              <a:rPr lang="en-US" b="1" dirty="0" smtClean="0"/>
              <a:t>CFAC website</a:t>
            </a:r>
          </a:p>
        </p:txBody>
      </p:sp>
      <p:sp>
        <p:nvSpPr>
          <p:cNvPr id="7171" name="Content Placeholder 2"/>
          <p:cNvSpPr>
            <a:spLocks noGrp="1"/>
          </p:cNvSpPr>
          <p:nvPr>
            <p:ph sz="half" idx="2"/>
          </p:nvPr>
        </p:nvSpPr>
        <p:spPr>
          <a:xfrm>
            <a:off x="2621757" y="2326595"/>
            <a:ext cx="6718185" cy="3109913"/>
          </a:xfrm>
        </p:spPr>
        <p:txBody>
          <a:bodyPr>
            <a:normAutofit/>
          </a:bodyPr>
          <a:lstStyle/>
          <a:p>
            <a:r>
              <a:rPr lang="en-US" sz="3200" dirty="0" smtClean="0">
                <a:hlinkClick r:id="rId3"/>
              </a:rPr>
              <a:t>www.cfacteam.weebly.com</a:t>
            </a:r>
            <a:endParaRPr lang="en-US" sz="3200" dirty="0" smtClean="0"/>
          </a:p>
        </p:txBody>
      </p:sp>
      <p:pic>
        <p:nvPicPr>
          <p:cNvPr id="2" name="Picture 1"/>
          <p:cNvPicPr>
            <a:picLocks noChangeAspect="1"/>
          </p:cNvPicPr>
          <p:nvPr/>
        </p:nvPicPr>
        <p:blipFill>
          <a:blip r:embed="rId4"/>
          <a:stretch>
            <a:fillRect/>
          </a:stretch>
        </p:blipFill>
        <p:spPr>
          <a:xfrm>
            <a:off x="3081433" y="2980915"/>
            <a:ext cx="6029132" cy="3364550"/>
          </a:xfrm>
          <a:prstGeom prst="rect">
            <a:avLst/>
          </a:prstGeom>
        </p:spPr>
      </p:pic>
    </p:spTree>
    <p:extLst>
      <p:ext uri="{BB962C8B-B14F-4D97-AF65-F5344CB8AC3E}">
        <p14:creationId xmlns:p14="http://schemas.microsoft.com/office/powerpoint/2010/main" val="5372817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8" y="889366"/>
            <a:ext cx="10973152" cy="1051965"/>
          </a:xfrm>
          <a:effectLst/>
          <a:extLst>
            <a:ext uri="{91240B29-F687-4F45-9708-019B960494DF}">
              <a14:hiddenLine xmlns:a14="http://schemas.microsoft.com/office/drawing/2010/main" w="9525" cap="flat" cmpd="sng">
                <a:solidFill>
                  <a:srgbClr val="000000"/>
                </a:solidFill>
                <a:prstDash val="solid"/>
                <a:miter lim="800000"/>
                <a:headEnd/>
                <a:tailEnd/>
              </a14:hiddenLine>
            </a:ext>
          </a:extLst>
        </p:spPr>
        <p:txBody>
          <a:bodyPr>
            <a:noAutofit/>
          </a:bodyPr>
          <a:lstStyle/>
          <a:p>
            <a:r>
              <a:rPr lang="en-US" dirty="0">
                <a:solidFill>
                  <a:schemeClr val="tx1"/>
                </a:solidFill>
                <a:latin typeface="Arial" charset="0"/>
                <a:ea typeface="ヒラギノ角ゴ ProN W3" charset="0"/>
                <a:cs typeface="ヒラギノ角ゴ ProN W3" charset="0"/>
              </a:rPr>
              <a:t>Example Student Response</a:t>
            </a:r>
            <a:endParaRPr lang="en-US" dirty="0">
              <a:solidFill>
                <a:srgbClr val="282F83"/>
              </a:solidFill>
              <a:latin typeface="Arial" charset="0"/>
              <a:ea typeface="ヒラギノ角ゴ ProN W3" charset="0"/>
              <a:cs typeface="ヒラギノ角ゴ ProN W3" charset="0"/>
            </a:endParaRPr>
          </a:p>
        </p:txBody>
      </p:sp>
      <p:sp>
        <p:nvSpPr>
          <p:cNvPr id="3" name="Content Placeholder 2"/>
          <p:cNvSpPr>
            <a:spLocks noGrp="1"/>
          </p:cNvSpPr>
          <p:nvPr>
            <p:ph idx="1"/>
          </p:nvPr>
        </p:nvSpPr>
        <p:spPr>
          <a:xfrm>
            <a:off x="609776" y="2600896"/>
            <a:ext cx="10972800" cy="3962400"/>
          </a:xfrm>
        </p:spPr>
        <p:txBody>
          <a:bodyPr lIns="91440" tIns="45720" rIns="91440" bIns="45720">
            <a:noAutofit/>
          </a:bodyPr>
          <a:lstStyle/>
          <a:p>
            <a:pPr marL="0" indent="0">
              <a:buNone/>
            </a:pPr>
            <a:r>
              <a:rPr lang="en-US" sz="2600" i="1" dirty="0" smtClean="0">
                <a:latin typeface="Arial" pitchFamily="34" charset="0"/>
                <a:cs typeface="Arial" pitchFamily="34" charset="0"/>
              </a:rPr>
              <a:t>“Hunter</a:t>
            </a:r>
            <a:r>
              <a:rPr lang="en-US" sz="2600" i="1" dirty="0">
                <a:latin typeface="Arial" pitchFamily="34" charset="0"/>
                <a:cs typeface="Arial" pitchFamily="34" charset="0"/>
              </a:rPr>
              <a:t>-gatherers moved around while farmers stayed in one place. Farmers grew and raised their food while hunter-gatherers had to find it or hunt it</a:t>
            </a:r>
            <a:r>
              <a:rPr lang="en-US" sz="2600" i="1" dirty="0" smtClean="0">
                <a:latin typeface="Arial" pitchFamily="34" charset="0"/>
                <a:cs typeface="Arial" pitchFamily="34" charset="0"/>
              </a:rPr>
              <a:t>.”</a:t>
            </a:r>
          </a:p>
          <a:p>
            <a:pPr marL="0" indent="0">
              <a:buNone/>
            </a:pPr>
            <a:endParaRPr lang="en-US" sz="2600" dirty="0" smtClean="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FF947AC1-330B-4D78-9DAE-2A17147F34A1}" type="slidenum">
              <a:rPr lang="en-US" smtClean="0">
                <a:solidFill>
                  <a:srgbClr val="00C6BB"/>
                </a:solidFill>
              </a:rPr>
              <a:pPr/>
              <a:t>30</a:t>
            </a:fld>
            <a:endParaRPr lang="en-US">
              <a:solidFill>
                <a:srgbClr val="00C6BB"/>
              </a:solidFill>
            </a:endParaRPr>
          </a:p>
        </p:txBody>
      </p:sp>
      <p:sp>
        <p:nvSpPr>
          <p:cNvPr id="6" name="TextBox 5"/>
          <p:cNvSpPr txBox="1"/>
          <p:nvPr/>
        </p:nvSpPr>
        <p:spPr>
          <a:xfrm rot="19814243">
            <a:off x="4474745" y="3452999"/>
            <a:ext cx="4037229" cy="923330"/>
          </a:xfrm>
          <a:prstGeom prst="rect">
            <a:avLst/>
          </a:prstGeom>
          <a:noFill/>
        </p:spPr>
        <p:txBody>
          <a:bodyPr wrap="square" rtlCol="0">
            <a:spAutoFit/>
          </a:bodyPr>
          <a:lstStyle/>
          <a:p>
            <a:r>
              <a:rPr lang="en-US" sz="5400" dirty="0">
                <a:solidFill>
                  <a:srgbClr val="FF0000"/>
                </a:solidFill>
              </a:rPr>
              <a:t>Score of 2</a:t>
            </a:r>
          </a:p>
        </p:txBody>
      </p:sp>
    </p:spTree>
    <p:extLst>
      <p:ext uri="{BB962C8B-B14F-4D97-AF65-F5344CB8AC3E}">
        <p14:creationId xmlns:p14="http://schemas.microsoft.com/office/powerpoint/2010/main" val="160422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59397"/>
            <a:ext cx="10973152" cy="1331023"/>
          </a:xfrm>
          <a:effectLst/>
          <a:extLst>
            <a:ext uri="{91240B29-F687-4F45-9708-019B960494DF}">
              <a14:hiddenLine xmlns:a14="http://schemas.microsoft.com/office/drawing/2010/main" w="9525" cap="flat" cmpd="sng">
                <a:solidFill>
                  <a:srgbClr val="000000"/>
                </a:solidFill>
                <a:prstDash val="solid"/>
                <a:miter lim="800000"/>
                <a:headEnd/>
                <a:tailEnd/>
              </a14:hiddenLine>
            </a:ext>
          </a:extLst>
        </p:spPr>
        <p:txBody>
          <a:bodyPr>
            <a:noAutofit/>
          </a:bodyPr>
          <a:lstStyle/>
          <a:p>
            <a:r>
              <a:rPr lang="en-US" dirty="0">
                <a:solidFill>
                  <a:schemeClr val="tx1"/>
                </a:solidFill>
                <a:latin typeface="Arial" charset="0"/>
                <a:ea typeface="ヒラギノ角ゴ ProN W3" charset="0"/>
                <a:cs typeface="ヒラギノ角ゴ ProN W3" charset="0"/>
              </a:rPr>
              <a:t>Example Student Response</a:t>
            </a:r>
            <a:endParaRPr lang="en-US" dirty="0">
              <a:solidFill>
                <a:srgbClr val="282F83"/>
              </a:solidFill>
              <a:latin typeface="Arial" charset="0"/>
              <a:ea typeface="ヒラギノ角ゴ ProN W3" charset="0"/>
              <a:cs typeface="ヒラギノ角ゴ ProN W3" charset="0"/>
            </a:endParaRPr>
          </a:p>
        </p:txBody>
      </p:sp>
      <p:sp>
        <p:nvSpPr>
          <p:cNvPr id="5" name="Slide Number Placeholder 4"/>
          <p:cNvSpPr>
            <a:spLocks noGrp="1"/>
          </p:cNvSpPr>
          <p:nvPr>
            <p:ph type="sldNum" sz="quarter" idx="12"/>
          </p:nvPr>
        </p:nvSpPr>
        <p:spPr/>
        <p:txBody>
          <a:bodyPr/>
          <a:lstStyle/>
          <a:p>
            <a:fld id="{FF947AC1-330B-4D78-9DAE-2A17147F34A1}" type="slidenum">
              <a:rPr lang="en-US" smtClean="0">
                <a:solidFill>
                  <a:srgbClr val="00C6BB"/>
                </a:solidFill>
              </a:rPr>
              <a:pPr/>
              <a:t>31</a:t>
            </a:fld>
            <a:endParaRPr lang="en-US">
              <a:solidFill>
                <a:srgbClr val="00C6BB"/>
              </a:solidFill>
            </a:endParaRPr>
          </a:p>
        </p:txBody>
      </p:sp>
      <p:sp>
        <p:nvSpPr>
          <p:cNvPr id="18436" name="TextBox 3"/>
          <p:cNvSpPr txBox="1">
            <a:spLocks noChangeArrowheads="1"/>
          </p:cNvSpPr>
          <p:nvPr/>
        </p:nvSpPr>
        <p:spPr bwMode="auto">
          <a:xfrm>
            <a:off x="806824" y="3302597"/>
            <a:ext cx="10775576" cy="1292658"/>
          </a:xfrm>
          <a:prstGeom prst="rect">
            <a:avLst/>
          </a:prstGeom>
          <a:noFill/>
          <a:ln w="12700">
            <a:noFill/>
            <a:miter lim="800000"/>
            <a:headEnd/>
            <a:tailEnd/>
          </a:ln>
        </p:spPr>
        <p:txBody>
          <a:bodyPr wrap="square" lIns="91435" tIns="45718" rIns="91435" bIns="45718">
            <a:spAutoFit/>
          </a:bodyPr>
          <a:lstStyle/>
          <a:p>
            <a:r>
              <a:rPr lang="en-US" sz="2600" i="1" dirty="0">
                <a:solidFill>
                  <a:prstClr val="white"/>
                </a:solidFill>
                <a:latin typeface="Arial" pitchFamily="34" charset="0"/>
                <a:cs typeface="Arial" pitchFamily="34" charset="0"/>
              </a:rPr>
              <a:t>“Farmers lived in one place while hunter-gatherers moved from place to place. Since farmers lived in one place, they sometimes worked together while hunter-gatherers usually worked by themselves.”</a:t>
            </a:r>
          </a:p>
        </p:txBody>
      </p:sp>
    </p:spTree>
    <p:extLst>
      <p:ext uri="{BB962C8B-B14F-4D97-AF65-F5344CB8AC3E}">
        <p14:creationId xmlns:p14="http://schemas.microsoft.com/office/powerpoint/2010/main" val="1834322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35908"/>
            <a:ext cx="10973152" cy="1454736"/>
          </a:xfrm>
          <a:effectLst/>
          <a:extLst>
            <a:ext uri="{91240B29-F687-4F45-9708-019B960494DF}">
              <a14:hiddenLine xmlns:a14="http://schemas.microsoft.com/office/drawing/2010/main" w="9525" cap="flat" cmpd="sng">
                <a:solidFill>
                  <a:srgbClr val="000000"/>
                </a:solidFill>
                <a:prstDash val="solid"/>
                <a:miter lim="800000"/>
                <a:headEnd/>
                <a:tailEnd/>
              </a14:hiddenLine>
            </a:ext>
          </a:extLst>
        </p:spPr>
        <p:txBody>
          <a:bodyPr>
            <a:noAutofit/>
          </a:bodyPr>
          <a:lstStyle/>
          <a:p>
            <a:r>
              <a:rPr lang="en-US" dirty="0">
                <a:solidFill>
                  <a:schemeClr val="tx1"/>
                </a:solidFill>
                <a:latin typeface="Arial" charset="0"/>
                <a:ea typeface="ヒラギノ角ゴ ProN W3" charset="0"/>
                <a:cs typeface="ヒラギノ角ゴ ProN W3" charset="0"/>
              </a:rPr>
              <a:t>Example Student Response</a:t>
            </a:r>
            <a:endParaRPr lang="en-US" dirty="0">
              <a:solidFill>
                <a:srgbClr val="282F83"/>
              </a:solidFill>
              <a:latin typeface="Arial" charset="0"/>
              <a:ea typeface="ヒラギノ角ゴ ProN W3" charset="0"/>
              <a:cs typeface="ヒラギノ角ゴ ProN W3" charset="0"/>
            </a:endParaRPr>
          </a:p>
        </p:txBody>
      </p:sp>
      <p:sp>
        <p:nvSpPr>
          <p:cNvPr id="5" name="Slide Number Placeholder 4"/>
          <p:cNvSpPr>
            <a:spLocks noGrp="1"/>
          </p:cNvSpPr>
          <p:nvPr>
            <p:ph type="sldNum" sz="quarter" idx="12"/>
          </p:nvPr>
        </p:nvSpPr>
        <p:spPr/>
        <p:txBody>
          <a:bodyPr/>
          <a:lstStyle/>
          <a:p>
            <a:fld id="{FF947AC1-330B-4D78-9DAE-2A17147F34A1}" type="slidenum">
              <a:rPr lang="en-US" smtClean="0">
                <a:solidFill>
                  <a:srgbClr val="00C6BB"/>
                </a:solidFill>
              </a:rPr>
              <a:pPr/>
              <a:t>32</a:t>
            </a:fld>
            <a:endParaRPr lang="en-US">
              <a:solidFill>
                <a:srgbClr val="00C6BB"/>
              </a:solidFill>
            </a:endParaRPr>
          </a:p>
        </p:txBody>
      </p:sp>
      <p:sp>
        <p:nvSpPr>
          <p:cNvPr id="18436" name="TextBox 3"/>
          <p:cNvSpPr txBox="1">
            <a:spLocks noChangeArrowheads="1"/>
          </p:cNvSpPr>
          <p:nvPr/>
        </p:nvSpPr>
        <p:spPr bwMode="auto">
          <a:xfrm>
            <a:off x="1007632" y="3332741"/>
            <a:ext cx="10972800" cy="1292658"/>
          </a:xfrm>
          <a:prstGeom prst="rect">
            <a:avLst/>
          </a:prstGeom>
          <a:noFill/>
          <a:ln w="12700">
            <a:noFill/>
            <a:miter lim="800000"/>
            <a:headEnd/>
            <a:tailEnd/>
          </a:ln>
        </p:spPr>
        <p:txBody>
          <a:bodyPr wrap="square" lIns="91435" tIns="45718" rIns="91435" bIns="45718">
            <a:spAutoFit/>
          </a:bodyPr>
          <a:lstStyle/>
          <a:p>
            <a:r>
              <a:rPr lang="en-US" sz="2600" i="1" dirty="0">
                <a:solidFill>
                  <a:prstClr val="white"/>
                </a:solidFill>
                <a:latin typeface="Arial" pitchFamily="34" charset="0"/>
                <a:cs typeface="Arial" pitchFamily="34" charset="0"/>
              </a:rPr>
              <a:t>“Farmers lived in one place while hunter-gatherers moved from place to place. Since farmers lived in one place, they sometimes worked together while hunter-gatherers usually worked by themselves.”</a:t>
            </a:r>
          </a:p>
        </p:txBody>
      </p:sp>
      <p:sp>
        <p:nvSpPr>
          <p:cNvPr id="6" name="TextBox 5"/>
          <p:cNvSpPr txBox="1"/>
          <p:nvPr/>
        </p:nvSpPr>
        <p:spPr>
          <a:xfrm rot="19472534">
            <a:off x="3651809" y="3140885"/>
            <a:ext cx="4888733" cy="923330"/>
          </a:xfrm>
          <a:prstGeom prst="rect">
            <a:avLst/>
          </a:prstGeom>
          <a:noFill/>
        </p:spPr>
        <p:txBody>
          <a:bodyPr wrap="square" rtlCol="0">
            <a:spAutoFit/>
          </a:bodyPr>
          <a:lstStyle/>
          <a:p>
            <a:r>
              <a:rPr lang="en-US" sz="5400" dirty="0">
                <a:solidFill>
                  <a:srgbClr val="FF0000"/>
                </a:solidFill>
              </a:rPr>
              <a:t>Score of 1</a:t>
            </a:r>
          </a:p>
        </p:txBody>
      </p:sp>
    </p:spTree>
    <p:extLst>
      <p:ext uri="{BB962C8B-B14F-4D97-AF65-F5344CB8AC3E}">
        <p14:creationId xmlns:p14="http://schemas.microsoft.com/office/powerpoint/2010/main" val="3381227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4927"/>
            <a:ext cx="10973152" cy="1454736"/>
          </a:xfrm>
          <a:effectLst/>
          <a:extLst>
            <a:ext uri="{91240B29-F687-4F45-9708-019B960494DF}">
              <a14:hiddenLine xmlns:a14="http://schemas.microsoft.com/office/drawing/2010/main" w="9525" cap="flat" cmpd="sng">
                <a:solidFill>
                  <a:srgbClr val="000000"/>
                </a:solidFill>
                <a:prstDash val="solid"/>
                <a:miter lim="800000"/>
                <a:headEnd/>
                <a:tailEnd/>
              </a14:hiddenLine>
            </a:ext>
          </a:extLst>
        </p:spPr>
        <p:txBody>
          <a:bodyPr>
            <a:noAutofit/>
          </a:bodyPr>
          <a:lstStyle/>
          <a:p>
            <a:r>
              <a:rPr lang="en-US" dirty="0">
                <a:solidFill>
                  <a:schemeClr val="tx1"/>
                </a:solidFill>
                <a:latin typeface="Arial" charset="0"/>
                <a:ea typeface="ヒラギノ角ゴ ProN W3" charset="0"/>
                <a:cs typeface="ヒラギノ角ゴ ProN W3" charset="0"/>
              </a:rPr>
              <a:t>Example Student Response</a:t>
            </a:r>
            <a:endParaRPr lang="en-US" dirty="0">
              <a:solidFill>
                <a:srgbClr val="282F83"/>
              </a:solidFill>
              <a:latin typeface="Arial" charset="0"/>
              <a:ea typeface="ヒラギノ角ゴ ProN W3" charset="0"/>
              <a:cs typeface="ヒラギノ角ゴ ProN W3" charset="0"/>
            </a:endParaRPr>
          </a:p>
        </p:txBody>
      </p:sp>
      <p:sp>
        <p:nvSpPr>
          <p:cNvPr id="5" name="Slide Number Placeholder 4"/>
          <p:cNvSpPr>
            <a:spLocks noGrp="1"/>
          </p:cNvSpPr>
          <p:nvPr>
            <p:ph type="sldNum" sz="quarter" idx="12"/>
          </p:nvPr>
        </p:nvSpPr>
        <p:spPr/>
        <p:txBody>
          <a:bodyPr/>
          <a:lstStyle/>
          <a:p>
            <a:fld id="{FF947AC1-330B-4D78-9DAE-2A17147F34A1}" type="slidenum">
              <a:rPr lang="en-US" smtClean="0">
                <a:solidFill>
                  <a:srgbClr val="00C6BB"/>
                </a:solidFill>
              </a:rPr>
              <a:pPr/>
              <a:t>33</a:t>
            </a:fld>
            <a:endParaRPr lang="en-US">
              <a:solidFill>
                <a:srgbClr val="00C6BB"/>
              </a:solidFill>
            </a:endParaRPr>
          </a:p>
        </p:txBody>
      </p:sp>
      <p:sp>
        <p:nvSpPr>
          <p:cNvPr id="18436" name="TextBox 3"/>
          <p:cNvSpPr txBox="1">
            <a:spLocks noChangeArrowheads="1"/>
          </p:cNvSpPr>
          <p:nvPr/>
        </p:nvSpPr>
        <p:spPr bwMode="auto">
          <a:xfrm>
            <a:off x="767686" y="3355776"/>
            <a:ext cx="10972800" cy="1692767"/>
          </a:xfrm>
          <a:prstGeom prst="rect">
            <a:avLst/>
          </a:prstGeom>
          <a:noFill/>
          <a:ln w="12700">
            <a:noFill/>
            <a:miter lim="800000"/>
            <a:headEnd/>
            <a:tailEnd/>
          </a:ln>
        </p:spPr>
        <p:txBody>
          <a:bodyPr wrap="square" lIns="91435" tIns="45718" rIns="91435" bIns="45718">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r>
              <a:rPr lang="en-US" sz="2600" i="1" dirty="0" smtClean="0">
                <a:solidFill>
                  <a:prstClr val="white"/>
                </a:solidFill>
                <a:latin typeface="Arial" pitchFamily="34" charset="0"/>
                <a:cs typeface="Arial" pitchFamily="34" charset="0"/>
              </a:rPr>
              <a:t>“Hunter-gatherers had to search for their food while farmers planted and harvested their food.”</a:t>
            </a:r>
          </a:p>
          <a:p>
            <a:endParaRPr lang="en-US" sz="2600" i="1" dirty="0" smtClean="0">
              <a:solidFill>
                <a:prstClr val="white"/>
              </a:solidFill>
              <a:latin typeface="Arial" pitchFamily="34" charset="0"/>
              <a:cs typeface="Arial" pitchFamily="34" charset="0"/>
            </a:endParaRPr>
          </a:p>
          <a:p>
            <a:endParaRPr lang="en-US" sz="2600" i="1"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16702435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6442"/>
            <a:ext cx="10973152" cy="1454736"/>
          </a:xfrm>
          <a:effectLst/>
          <a:extLst>
            <a:ext uri="{91240B29-F687-4F45-9708-019B960494DF}">
              <a14:hiddenLine xmlns:a14="http://schemas.microsoft.com/office/drawing/2010/main" w="9525" cap="flat" cmpd="sng">
                <a:solidFill>
                  <a:srgbClr val="000000"/>
                </a:solidFill>
                <a:prstDash val="solid"/>
                <a:miter lim="800000"/>
                <a:headEnd/>
                <a:tailEnd/>
              </a14:hiddenLine>
            </a:ext>
          </a:extLst>
        </p:spPr>
        <p:txBody>
          <a:bodyPr>
            <a:noAutofit/>
          </a:bodyPr>
          <a:lstStyle/>
          <a:p>
            <a:r>
              <a:rPr lang="en-US" dirty="0">
                <a:solidFill>
                  <a:schemeClr val="tx1"/>
                </a:solidFill>
                <a:latin typeface="Arial" charset="0"/>
                <a:ea typeface="ヒラギノ角ゴ ProN W3" charset="0"/>
                <a:cs typeface="ヒラギノ角ゴ ProN W3" charset="0"/>
              </a:rPr>
              <a:t>Example Student Response</a:t>
            </a:r>
            <a:endParaRPr lang="en-US" dirty="0">
              <a:solidFill>
                <a:srgbClr val="282F83"/>
              </a:solidFill>
              <a:latin typeface="Arial" charset="0"/>
              <a:ea typeface="ヒラギノ角ゴ ProN W3" charset="0"/>
              <a:cs typeface="ヒラギノ角ゴ ProN W3" charset="0"/>
            </a:endParaRPr>
          </a:p>
        </p:txBody>
      </p:sp>
      <p:sp>
        <p:nvSpPr>
          <p:cNvPr id="5" name="Slide Number Placeholder 4"/>
          <p:cNvSpPr>
            <a:spLocks noGrp="1"/>
          </p:cNvSpPr>
          <p:nvPr>
            <p:ph type="sldNum" sz="quarter" idx="12"/>
          </p:nvPr>
        </p:nvSpPr>
        <p:spPr/>
        <p:txBody>
          <a:bodyPr/>
          <a:lstStyle/>
          <a:p>
            <a:fld id="{FF947AC1-330B-4D78-9DAE-2A17147F34A1}" type="slidenum">
              <a:rPr lang="en-US" smtClean="0">
                <a:solidFill>
                  <a:srgbClr val="00C6BB"/>
                </a:solidFill>
              </a:rPr>
              <a:pPr/>
              <a:t>34</a:t>
            </a:fld>
            <a:endParaRPr lang="en-US">
              <a:solidFill>
                <a:srgbClr val="00C6BB"/>
              </a:solidFill>
            </a:endParaRPr>
          </a:p>
        </p:txBody>
      </p:sp>
      <p:sp>
        <p:nvSpPr>
          <p:cNvPr id="18436" name="TextBox 3"/>
          <p:cNvSpPr txBox="1">
            <a:spLocks noChangeArrowheads="1"/>
          </p:cNvSpPr>
          <p:nvPr/>
        </p:nvSpPr>
        <p:spPr bwMode="auto">
          <a:xfrm>
            <a:off x="921748" y="3624717"/>
            <a:ext cx="10972800" cy="1692767"/>
          </a:xfrm>
          <a:prstGeom prst="rect">
            <a:avLst/>
          </a:prstGeom>
          <a:noFill/>
          <a:ln w="12700">
            <a:noFill/>
            <a:miter lim="800000"/>
            <a:headEnd/>
            <a:tailEnd/>
          </a:ln>
        </p:spPr>
        <p:txBody>
          <a:bodyPr wrap="square" lIns="91435" tIns="45718" rIns="91435" bIns="45718">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r>
              <a:rPr lang="en-US" sz="2600" i="1" dirty="0" smtClean="0">
                <a:solidFill>
                  <a:prstClr val="white"/>
                </a:solidFill>
                <a:latin typeface="Arial" pitchFamily="34" charset="0"/>
                <a:cs typeface="Arial" pitchFamily="34" charset="0"/>
              </a:rPr>
              <a:t>“Hunter-gatherers had to search for their food while farmers planted and harvested their food.”</a:t>
            </a:r>
          </a:p>
          <a:p>
            <a:endParaRPr lang="en-US" sz="2600" i="1" dirty="0" smtClean="0">
              <a:solidFill>
                <a:prstClr val="white"/>
              </a:solidFill>
              <a:latin typeface="Arial" pitchFamily="34" charset="0"/>
              <a:cs typeface="Arial" pitchFamily="34" charset="0"/>
            </a:endParaRPr>
          </a:p>
          <a:p>
            <a:endParaRPr lang="en-US" sz="2600" i="1" dirty="0">
              <a:solidFill>
                <a:prstClr val="white"/>
              </a:solidFill>
              <a:latin typeface="Arial" pitchFamily="34" charset="0"/>
              <a:cs typeface="Arial" pitchFamily="34" charset="0"/>
            </a:endParaRPr>
          </a:p>
        </p:txBody>
      </p:sp>
      <p:sp>
        <p:nvSpPr>
          <p:cNvPr id="6" name="TextBox 5"/>
          <p:cNvSpPr txBox="1"/>
          <p:nvPr/>
        </p:nvSpPr>
        <p:spPr>
          <a:xfrm rot="19472534">
            <a:off x="3651809" y="3452247"/>
            <a:ext cx="4888733" cy="923330"/>
          </a:xfrm>
          <a:prstGeom prst="rect">
            <a:avLst/>
          </a:prstGeom>
          <a:noFill/>
        </p:spPr>
        <p:txBody>
          <a:bodyPr wrap="square" rtlCol="0">
            <a:spAutoFit/>
          </a:bodyPr>
          <a:lstStyle/>
          <a:p>
            <a:r>
              <a:rPr lang="en-US" sz="5400" dirty="0">
                <a:solidFill>
                  <a:srgbClr val="FF0000"/>
                </a:solidFill>
              </a:rPr>
              <a:t>Score of 1</a:t>
            </a:r>
          </a:p>
        </p:txBody>
      </p:sp>
    </p:spTree>
    <p:extLst>
      <p:ext uri="{BB962C8B-B14F-4D97-AF65-F5344CB8AC3E}">
        <p14:creationId xmlns:p14="http://schemas.microsoft.com/office/powerpoint/2010/main" val="2962366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35685"/>
            <a:ext cx="10973152" cy="1454736"/>
          </a:xfrm>
          <a:effectLst/>
          <a:extLst>
            <a:ext uri="{91240B29-F687-4F45-9708-019B960494DF}">
              <a14:hiddenLine xmlns:a14="http://schemas.microsoft.com/office/drawing/2010/main" w="9525" cap="flat" cmpd="sng">
                <a:solidFill>
                  <a:srgbClr val="000000"/>
                </a:solidFill>
                <a:prstDash val="solid"/>
                <a:miter lim="800000"/>
                <a:headEnd/>
                <a:tailEnd/>
              </a14:hiddenLine>
            </a:ext>
          </a:extLst>
        </p:spPr>
        <p:txBody>
          <a:bodyPr>
            <a:noAutofit/>
          </a:bodyPr>
          <a:lstStyle/>
          <a:p>
            <a:r>
              <a:rPr lang="en-US" dirty="0">
                <a:solidFill>
                  <a:schemeClr val="tx1"/>
                </a:solidFill>
                <a:latin typeface="Arial" charset="0"/>
                <a:ea typeface="ヒラギノ角ゴ ProN W3" charset="0"/>
                <a:cs typeface="ヒラギノ角ゴ ProN W3" charset="0"/>
              </a:rPr>
              <a:t>Example Student Response</a:t>
            </a:r>
            <a:endParaRPr lang="en-US" dirty="0">
              <a:solidFill>
                <a:srgbClr val="282F83"/>
              </a:solidFill>
              <a:latin typeface="Arial" charset="0"/>
              <a:ea typeface="ヒラギノ角ゴ ProN W3" charset="0"/>
              <a:cs typeface="ヒラギノ角ゴ ProN W3" charset="0"/>
            </a:endParaRPr>
          </a:p>
        </p:txBody>
      </p:sp>
      <p:sp>
        <p:nvSpPr>
          <p:cNvPr id="4" name="Slide Number Placeholder 3"/>
          <p:cNvSpPr>
            <a:spLocks noGrp="1"/>
          </p:cNvSpPr>
          <p:nvPr>
            <p:ph type="sldNum" sz="quarter" idx="12"/>
          </p:nvPr>
        </p:nvSpPr>
        <p:spPr/>
        <p:txBody>
          <a:bodyPr/>
          <a:lstStyle/>
          <a:p>
            <a:fld id="{FF947AC1-330B-4D78-9DAE-2A17147F34A1}" type="slidenum">
              <a:rPr lang="en-US" smtClean="0">
                <a:solidFill>
                  <a:srgbClr val="00C6BB"/>
                </a:solidFill>
              </a:rPr>
              <a:pPr/>
              <a:t>35</a:t>
            </a:fld>
            <a:endParaRPr lang="en-US">
              <a:solidFill>
                <a:srgbClr val="00C6BB"/>
              </a:solidFill>
            </a:endParaRPr>
          </a:p>
        </p:txBody>
      </p:sp>
      <p:sp>
        <p:nvSpPr>
          <p:cNvPr id="18436" name="TextBox 3"/>
          <p:cNvSpPr txBox="1">
            <a:spLocks noChangeArrowheads="1"/>
          </p:cNvSpPr>
          <p:nvPr/>
        </p:nvSpPr>
        <p:spPr bwMode="auto">
          <a:xfrm>
            <a:off x="609600" y="3461657"/>
            <a:ext cx="10972800" cy="1292658"/>
          </a:xfrm>
          <a:prstGeom prst="rect">
            <a:avLst/>
          </a:prstGeom>
          <a:noFill/>
          <a:ln w="12700">
            <a:noFill/>
            <a:miter lim="800000"/>
            <a:headEnd/>
            <a:tailEnd/>
          </a:ln>
        </p:spPr>
        <p:txBody>
          <a:bodyPr wrap="square" lIns="91435" tIns="45718" rIns="91435" bIns="45718">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2600" i="1" dirty="0" smtClean="0">
                <a:solidFill>
                  <a:prstClr val="white"/>
                </a:solidFill>
                <a:latin typeface="Arial" pitchFamily="34" charset="0"/>
                <a:cs typeface="Arial" pitchFamily="34" charset="0"/>
              </a:rPr>
              <a:t>“Farmers would of had more money than hunters-gatherers because they would of owned more things.”</a:t>
            </a:r>
          </a:p>
          <a:p>
            <a:pPr eaLnBrk="1" hangingPunct="1"/>
            <a:endParaRPr lang="en-US" sz="2600" i="1" dirty="0" smtClean="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15706371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64766"/>
            <a:ext cx="10973152" cy="1454736"/>
          </a:xfrm>
          <a:effectLst/>
          <a:extLst>
            <a:ext uri="{91240B29-F687-4F45-9708-019B960494DF}">
              <a14:hiddenLine xmlns:a14="http://schemas.microsoft.com/office/drawing/2010/main" w="9525" cap="flat" cmpd="sng">
                <a:solidFill>
                  <a:srgbClr val="000000"/>
                </a:solidFill>
                <a:prstDash val="solid"/>
                <a:miter lim="800000"/>
                <a:headEnd/>
                <a:tailEnd/>
              </a14:hiddenLine>
            </a:ext>
          </a:extLst>
        </p:spPr>
        <p:txBody>
          <a:bodyPr>
            <a:noAutofit/>
          </a:bodyPr>
          <a:lstStyle/>
          <a:p>
            <a:r>
              <a:rPr lang="en-US" dirty="0">
                <a:solidFill>
                  <a:schemeClr val="tx1"/>
                </a:solidFill>
                <a:latin typeface="Arial" charset="0"/>
                <a:ea typeface="ヒラギノ角ゴ ProN W3" charset="0"/>
                <a:cs typeface="ヒラギノ角ゴ ProN W3" charset="0"/>
              </a:rPr>
              <a:t>Example Student Response</a:t>
            </a:r>
            <a:endParaRPr lang="en-US" dirty="0">
              <a:solidFill>
                <a:srgbClr val="282F83"/>
              </a:solidFill>
              <a:latin typeface="Arial" charset="0"/>
              <a:ea typeface="ヒラギノ角ゴ ProN W3" charset="0"/>
              <a:cs typeface="ヒラギノ角ゴ ProN W3" charset="0"/>
            </a:endParaRPr>
          </a:p>
        </p:txBody>
      </p:sp>
      <p:sp>
        <p:nvSpPr>
          <p:cNvPr id="4" name="Slide Number Placeholder 3"/>
          <p:cNvSpPr>
            <a:spLocks noGrp="1"/>
          </p:cNvSpPr>
          <p:nvPr>
            <p:ph type="sldNum" sz="quarter" idx="12"/>
          </p:nvPr>
        </p:nvSpPr>
        <p:spPr/>
        <p:txBody>
          <a:bodyPr/>
          <a:lstStyle/>
          <a:p>
            <a:fld id="{FF947AC1-330B-4D78-9DAE-2A17147F34A1}" type="slidenum">
              <a:rPr lang="en-US" smtClean="0">
                <a:solidFill>
                  <a:srgbClr val="00C6BB"/>
                </a:solidFill>
              </a:rPr>
              <a:pPr/>
              <a:t>36</a:t>
            </a:fld>
            <a:endParaRPr lang="en-US">
              <a:solidFill>
                <a:srgbClr val="00C6BB"/>
              </a:solidFill>
            </a:endParaRPr>
          </a:p>
        </p:txBody>
      </p:sp>
      <p:sp>
        <p:nvSpPr>
          <p:cNvPr id="18436" name="TextBox 3"/>
          <p:cNvSpPr txBox="1">
            <a:spLocks noChangeArrowheads="1"/>
          </p:cNvSpPr>
          <p:nvPr/>
        </p:nvSpPr>
        <p:spPr bwMode="auto">
          <a:xfrm>
            <a:off x="767686" y="3701629"/>
            <a:ext cx="10972800" cy="1292658"/>
          </a:xfrm>
          <a:prstGeom prst="rect">
            <a:avLst/>
          </a:prstGeom>
          <a:noFill/>
          <a:ln w="12700">
            <a:noFill/>
            <a:miter lim="800000"/>
            <a:headEnd/>
            <a:tailEnd/>
          </a:ln>
        </p:spPr>
        <p:txBody>
          <a:bodyPr wrap="square" lIns="91435" tIns="45718" rIns="91435" bIns="45718">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2600" i="1" dirty="0" smtClean="0">
                <a:solidFill>
                  <a:prstClr val="white"/>
                </a:solidFill>
                <a:latin typeface="Arial" pitchFamily="34" charset="0"/>
                <a:cs typeface="Arial" pitchFamily="34" charset="0"/>
              </a:rPr>
              <a:t>“Farmers would of had more money than hunters-gatherers because they would of owned more things.”</a:t>
            </a:r>
          </a:p>
          <a:p>
            <a:pPr eaLnBrk="1" hangingPunct="1"/>
            <a:endParaRPr lang="en-US" sz="2600" i="1" dirty="0" smtClean="0">
              <a:solidFill>
                <a:prstClr val="white"/>
              </a:solidFill>
              <a:latin typeface="Arial" pitchFamily="34" charset="0"/>
              <a:cs typeface="Arial" pitchFamily="34" charset="0"/>
            </a:endParaRPr>
          </a:p>
        </p:txBody>
      </p:sp>
      <p:sp>
        <p:nvSpPr>
          <p:cNvPr id="5" name="TextBox 4"/>
          <p:cNvSpPr txBox="1"/>
          <p:nvPr/>
        </p:nvSpPr>
        <p:spPr>
          <a:xfrm rot="19472534">
            <a:off x="3454976" y="3446100"/>
            <a:ext cx="4888733" cy="923330"/>
          </a:xfrm>
          <a:prstGeom prst="rect">
            <a:avLst/>
          </a:prstGeom>
          <a:noFill/>
        </p:spPr>
        <p:txBody>
          <a:bodyPr wrap="square" rtlCol="0">
            <a:spAutoFit/>
          </a:bodyPr>
          <a:lstStyle/>
          <a:p>
            <a:r>
              <a:rPr lang="en-US" sz="5400" dirty="0">
                <a:solidFill>
                  <a:srgbClr val="FF0000"/>
                </a:solidFill>
              </a:rPr>
              <a:t>Score of 0</a:t>
            </a:r>
          </a:p>
        </p:txBody>
      </p:sp>
    </p:spTree>
    <p:extLst>
      <p:ext uri="{BB962C8B-B14F-4D97-AF65-F5344CB8AC3E}">
        <p14:creationId xmlns:p14="http://schemas.microsoft.com/office/powerpoint/2010/main" val="357350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algn="ctr"/>
            <a:r>
              <a:rPr lang="en-US" smtClean="0"/>
              <a:t>Extended-Response Items</a:t>
            </a:r>
          </a:p>
        </p:txBody>
      </p:sp>
      <p:sp>
        <p:nvSpPr>
          <p:cNvPr id="40963" name="Content Placeholder 2"/>
          <p:cNvSpPr>
            <a:spLocks noGrp="1"/>
          </p:cNvSpPr>
          <p:nvPr>
            <p:ph idx="1"/>
          </p:nvPr>
        </p:nvSpPr>
        <p:spPr/>
        <p:txBody>
          <a:bodyPr/>
          <a:lstStyle/>
          <a:p>
            <a:r>
              <a:rPr lang="en-US" dirty="0" smtClean="0"/>
              <a:t>Students respond to items in their own words</a:t>
            </a:r>
          </a:p>
          <a:p>
            <a:r>
              <a:rPr lang="en-US" dirty="0" smtClean="0"/>
              <a:t>Open-ended response format</a:t>
            </a:r>
          </a:p>
          <a:p>
            <a:r>
              <a:rPr lang="en-US" dirty="0" smtClean="0"/>
              <a:t>One or more paragraph (lengthy) response</a:t>
            </a:r>
          </a:p>
          <a:p>
            <a:r>
              <a:rPr lang="en-US" dirty="0" smtClean="0"/>
              <a:t>Response time should be approximately 10-20 minutes</a:t>
            </a:r>
          </a:p>
          <a:p>
            <a:r>
              <a:rPr lang="en-US" dirty="0" smtClean="0"/>
              <a:t>Rubric must be provided for scorers (uses 5 point scoring guideline ranging from 0-4)</a:t>
            </a:r>
          </a:p>
        </p:txBody>
      </p:sp>
    </p:spTree>
    <p:extLst>
      <p:ext uri="{BB962C8B-B14F-4D97-AF65-F5344CB8AC3E}">
        <p14:creationId xmlns:p14="http://schemas.microsoft.com/office/powerpoint/2010/main" val="440843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a:xfrm>
            <a:off x="299508" y="468086"/>
            <a:ext cx="11571817" cy="1143000"/>
          </a:xfrm>
        </p:spPr>
        <p:txBody>
          <a:bodyPr/>
          <a:lstStyle/>
          <a:p>
            <a:pPr algn="ctr"/>
            <a:r>
              <a:rPr lang="en-US" sz="4800" b="1" dirty="0" smtClean="0"/>
              <a:t>Extended Response Sample Question</a:t>
            </a:r>
          </a:p>
        </p:txBody>
      </p:sp>
      <p:sp>
        <p:nvSpPr>
          <p:cNvPr id="111619" name="Content Placeholder 2"/>
          <p:cNvSpPr>
            <a:spLocks noGrp="1"/>
          </p:cNvSpPr>
          <p:nvPr>
            <p:ph idx="1"/>
          </p:nvPr>
        </p:nvSpPr>
        <p:spPr>
          <a:xfrm>
            <a:off x="599017" y="2286000"/>
            <a:ext cx="10972800" cy="4389438"/>
          </a:xfrm>
        </p:spPr>
        <p:txBody>
          <a:bodyPr/>
          <a:lstStyle/>
          <a:p>
            <a:pPr marL="0" indent="0">
              <a:lnSpc>
                <a:spcPct val="114000"/>
              </a:lnSpc>
              <a:spcBef>
                <a:spcPts val="600"/>
              </a:spcBef>
              <a:buFont typeface="Wingdings 2" panose="05020102010507070707" pitchFamily="18" charset="2"/>
              <a:buNone/>
            </a:pPr>
            <a:r>
              <a:rPr lang="en-US" b="1" dirty="0" smtClean="0"/>
              <a:t>Stimulus: </a:t>
            </a:r>
            <a:r>
              <a:rPr lang="en-US" dirty="0" smtClean="0"/>
              <a:t>During a flag football game in class, a student on the defense realized the offense was taking advantage of a weak middle of the field. The student’s goal was to place more players in coverage to counteract this offensive approach. Identify an appropriate defensive strategy that the team should use and justify why you feel that the selected strategy would benefit the defense. Explain your reasoning and then diagram the set-up on the field. </a:t>
            </a:r>
          </a:p>
        </p:txBody>
      </p:sp>
    </p:spTree>
    <p:extLst>
      <p:ext uri="{BB962C8B-B14F-4D97-AF65-F5344CB8AC3E}">
        <p14:creationId xmlns:p14="http://schemas.microsoft.com/office/powerpoint/2010/main" val="41448162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a:xfrm>
            <a:off x="97971" y="310923"/>
            <a:ext cx="12094029" cy="1143000"/>
          </a:xfrm>
        </p:spPr>
        <p:txBody>
          <a:bodyPr>
            <a:normAutofit/>
          </a:bodyPr>
          <a:lstStyle/>
          <a:p>
            <a:pPr algn="ctr"/>
            <a:r>
              <a:rPr lang="en-US" sz="3200" b="1" dirty="0" smtClean="0"/>
              <a:t>Extended Response Sample Question - Scoring Guidelines</a:t>
            </a:r>
          </a:p>
        </p:txBody>
      </p:sp>
      <p:sp>
        <p:nvSpPr>
          <p:cNvPr id="118787" name="Content Placeholder 2"/>
          <p:cNvSpPr>
            <a:spLocks noGrp="1"/>
          </p:cNvSpPr>
          <p:nvPr>
            <p:ph idx="1"/>
          </p:nvPr>
        </p:nvSpPr>
        <p:spPr>
          <a:xfrm>
            <a:off x="0" y="1676400"/>
            <a:ext cx="11887200" cy="5029200"/>
          </a:xfrm>
        </p:spPr>
        <p:txBody>
          <a:bodyPr>
            <a:normAutofit/>
          </a:bodyPr>
          <a:lstStyle/>
          <a:p>
            <a:pPr marL="0" indent="0">
              <a:buFont typeface="Wingdings 2" panose="05020102010507070707" pitchFamily="18" charset="2"/>
              <a:buNone/>
            </a:pPr>
            <a:r>
              <a:rPr lang="en-US" sz="1600" b="1" dirty="0" smtClean="0"/>
              <a:t>4 Points  </a:t>
            </a:r>
            <a:r>
              <a:rPr lang="en-US" sz="1600" dirty="0" smtClean="0"/>
              <a:t>The response identifies one advanced defensive strategy that can be applied to the given scenario. The response explains and justifies why the defensive strategy should be used.  The response accurately illustrates the proper placement of individuals on the diagram.</a:t>
            </a:r>
          </a:p>
          <a:p>
            <a:pPr marL="0" indent="0">
              <a:buFont typeface="Wingdings 2" panose="05020102010507070707" pitchFamily="18" charset="2"/>
              <a:buNone/>
            </a:pPr>
            <a:r>
              <a:rPr lang="en-US" sz="1600" b="1" dirty="0" smtClean="0"/>
              <a:t>3 Points  </a:t>
            </a:r>
            <a:r>
              <a:rPr lang="en-US" sz="1600" dirty="0" smtClean="0"/>
              <a:t>The response identifies one advanced defensive strategy that may be applied to the given scenario. The response explains and justifies why the defensive strategy should be used, but may not apply it to the given situation. The response attempts to illustrate the placement of individuals on the diagram.</a:t>
            </a:r>
          </a:p>
          <a:p>
            <a:pPr marL="0" indent="0">
              <a:buFont typeface="Wingdings 2" panose="05020102010507070707" pitchFamily="18" charset="2"/>
              <a:buNone/>
            </a:pPr>
            <a:r>
              <a:rPr lang="en-US" sz="1600" b="1" dirty="0" smtClean="0"/>
              <a:t>2 Points  </a:t>
            </a:r>
            <a:r>
              <a:rPr lang="en-US" sz="1600" dirty="0" smtClean="0"/>
              <a:t>The response identifies one defensive strategy that may not be applied to the given scenario. The response explains and justifies why the defensive strategy should be used, but the explanation may be incomplete.  The diagram on the field may not match the defensive strategy explained.</a:t>
            </a:r>
          </a:p>
          <a:p>
            <a:pPr marL="0" indent="0">
              <a:buFont typeface="Wingdings 2" panose="05020102010507070707" pitchFamily="18" charset="2"/>
              <a:buNone/>
            </a:pPr>
            <a:r>
              <a:rPr lang="en-US" sz="1600" b="1" dirty="0" smtClean="0"/>
              <a:t>1 Point </a:t>
            </a:r>
            <a:r>
              <a:rPr lang="en-US" sz="1600" dirty="0" smtClean="0"/>
              <a:t>The response does not identify any defensive strategy or describes an inappropriate strategy. The response does not explain or properly justify why the defensive strategy should be used. There may be no explanation or no diagram.</a:t>
            </a:r>
          </a:p>
          <a:p>
            <a:pPr marL="0" indent="0">
              <a:buFont typeface="Wingdings 2" panose="05020102010507070707" pitchFamily="18" charset="2"/>
              <a:buNone/>
            </a:pPr>
            <a:r>
              <a:rPr lang="en-US" sz="1600" b="1" dirty="0" smtClean="0"/>
              <a:t>0 Points </a:t>
            </a:r>
            <a:r>
              <a:rPr lang="en-US" sz="1600" dirty="0" smtClean="0"/>
              <a:t>The response is incomplete, may exhibit many flaws, and may not address all requirements of the task.</a:t>
            </a:r>
          </a:p>
        </p:txBody>
      </p:sp>
    </p:spTree>
    <p:extLst>
      <p:ext uri="{BB962C8B-B14F-4D97-AF65-F5344CB8AC3E}">
        <p14:creationId xmlns:p14="http://schemas.microsoft.com/office/powerpoint/2010/main" val="6107571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err="1" smtClean="0"/>
              <a:t>Sharepoint</a:t>
            </a:r>
            <a:r>
              <a:rPr lang="en-US" dirty="0" smtClean="0"/>
              <a:t> Site</a:t>
            </a:r>
            <a:endParaRPr lang="en-US" dirty="0"/>
          </a:p>
        </p:txBody>
      </p:sp>
      <p:sp>
        <p:nvSpPr>
          <p:cNvPr id="8" name="Content Placeholder 7"/>
          <p:cNvSpPr>
            <a:spLocks noGrp="1"/>
          </p:cNvSpPr>
          <p:nvPr>
            <p:ph idx="1"/>
          </p:nvPr>
        </p:nvSpPr>
        <p:spPr>
          <a:xfrm>
            <a:off x="818712" y="2222287"/>
            <a:ext cx="10014239" cy="1177129"/>
          </a:xfrm>
        </p:spPr>
        <p:txBody>
          <a:bodyPr/>
          <a:lstStyle/>
          <a:p>
            <a:r>
              <a:rPr lang="en-US" sz="2000" dirty="0">
                <a:hlinkClick r:id="rId3"/>
              </a:rPr>
              <a:t>http://</a:t>
            </a:r>
            <a:r>
              <a:rPr lang="en-US" sz="2000" dirty="0" smtClean="0">
                <a:hlinkClick r:id="rId3"/>
              </a:rPr>
              <a:t>sp.osceola.k12.fl.us/Depts/REA/Assessments/SitePages/Home.aspx</a:t>
            </a:r>
            <a:endParaRPr lang="en-US" sz="2000" dirty="0" smtClean="0"/>
          </a:p>
          <a:p>
            <a:pPr marL="0" indent="0">
              <a:buNone/>
            </a:pPr>
            <a:endParaRPr lang="en-US" dirty="0"/>
          </a:p>
        </p:txBody>
      </p:sp>
      <p:pic>
        <p:nvPicPr>
          <p:cNvPr id="11" name="Picture 10"/>
          <p:cNvPicPr>
            <a:picLocks noChangeAspect="1"/>
          </p:cNvPicPr>
          <p:nvPr/>
        </p:nvPicPr>
        <p:blipFill>
          <a:blip r:embed="rId4"/>
          <a:stretch>
            <a:fillRect/>
          </a:stretch>
        </p:blipFill>
        <p:spPr>
          <a:xfrm>
            <a:off x="2869199" y="3136226"/>
            <a:ext cx="6334435" cy="3113021"/>
          </a:xfrm>
          <a:prstGeom prst="rect">
            <a:avLst/>
          </a:prstGeom>
        </p:spPr>
      </p:pic>
    </p:spTree>
    <p:extLst>
      <p:ext uri="{BB962C8B-B14F-4D97-AF65-F5344CB8AC3E}">
        <p14:creationId xmlns:p14="http://schemas.microsoft.com/office/powerpoint/2010/main" val="27081335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p:txBody>
          <a:bodyPr/>
          <a:lstStyle/>
          <a:p>
            <a:pPr algn="ctr"/>
            <a:r>
              <a:rPr lang="en-US" b="1" smtClean="0"/>
              <a:t>Scoring Guidelines</a:t>
            </a:r>
          </a:p>
        </p:txBody>
      </p:sp>
      <p:sp>
        <p:nvSpPr>
          <p:cNvPr id="115715" name="Content Placeholder 2"/>
          <p:cNvSpPr>
            <a:spLocks noGrp="1"/>
          </p:cNvSpPr>
          <p:nvPr>
            <p:ph idx="1"/>
          </p:nvPr>
        </p:nvSpPr>
        <p:spPr/>
        <p:txBody>
          <a:bodyPr/>
          <a:lstStyle/>
          <a:p>
            <a:r>
              <a:rPr lang="en-US" dirty="0" smtClean="0"/>
              <a:t>Scoring guides used to assess and score complex or lengthy responses</a:t>
            </a:r>
          </a:p>
          <a:p>
            <a:r>
              <a:rPr lang="en-US" dirty="0" smtClean="0"/>
              <a:t>Consist of a set of criteria that state the critical elements that the response must contain</a:t>
            </a:r>
          </a:p>
          <a:p>
            <a:r>
              <a:rPr lang="en-US" dirty="0" smtClean="0"/>
              <a:t>Contain a set of ordered categories with descriptions to which student responses can be compared in order to assign a score </a:t>
            </a:r>
          </a:p>
          <a:p>
            <a:r>
              <a:rPr lang="en-US" dirty="0" smtClean="0"/>
              <a:t>Clear and distinct levels of achievement, while still allowing for a variety of possible correct responses at that level</a:t>
            </a:r>
          </a:p>
        </p:txBody>
      </p:sp>
    </p:spTree>
    <p:extLst>
      <p:ext uri="{BB962C8B-B14F-4D97-AF65-F5344CB8AC3E}">
        <p14:creationId xmlns:p14="http://schemas.microsoft.com/office/powerpoint/2010/main" val="7919324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pPr algn="ctr"/>
            <a:r>
              <a:rPr lang="en-US" b="1" dirty="0" smtClean="0"/>
              <a:t>Performance Based items</a:t>
            </a:r>
          </a:p>
        </p:txBody>
      </p:sp>
      <p:sp>
        <p:nvSpPr>
          <p:cNvPr id="3" name="Content Placeholder 2"/>
          <p:cNvSpPr>
            <a:spLocks noGrp="1"/>
          </p:cNvSpPr>
          <p:nvPr>
            <p:ph idx="1"/>
          </p:nvPr>
        </p:nvSpPr>
        <p:spPr>
          <a:xfrm>
            <a:off x="653142" y="2318657"/>
            <a:ext cx="10929257" cy="4310744"/>
          </a:xfrm>
        </p:spPr>
        <p:txBody>
          <a:bodyPr>
            <a:normAutofit/>
          </a:bodyPr>
          <a:lstStyle/>
          <a:p>
            <a:r>
              <a:rPr lang="en-US" dirty="0"/>
              <a:t>R</a:t>
            </a:r>
            <a:r>
              <a:rPr lang="en-US" dirty="0" smtClean="0"/>
              <a:t>equire students to </a:t>
            </a:r>
          </a:p>
          <a:p>
            <a:pPr lvl="1"/>
            <a:r>
              <a:rPr lang="en-US" dirty="0" smtClean="0"/>
              <a:t>produce a product</a:t>
            </a:r>
          </a:p>
          <a:p>
            <a:pPr lvl="1"/>
            <a:r>
              <a:rPr lang="en-US" dirty="0" smtClean="0"/>
              <a:t>demonstrate a process</a:t>
            </a:r>
          </a:p>
          <a:p>
            <a:pPr lvl="1"/>
            <a:r>
              <a:rPr lang="en-US" dirty="0" smtClean="0"/>
              <a:t>solve a problem involving several steps</a:t>
            </a:r>
          </a:p>
          <a:p>
            <a:pPr lvl="1"/>
            <a:r>
              <a:rPr lang="en-US" dirty="0" smtClean="0"/>
              <a:t>carry out an activity that demonstrates proficiency with a complex skill.</a:t>
            </a:r>
          </a:p>
          <a:p>
            <a:r>
              <a:rPr lang="en-US" dirty="0" smtClean="0"/>
              <a:t>Two types:</a:t>
            </a:r>
            <a:endParaRPr lang="en-US" sz="2200" dirty="0" smtClean="0"/>
          </a:p>
          <a:p>
            <a:pPr lvl="1"/>
            <a:r>
              <a:rPr lang="en-US" sz="2600" dirty="0" smtClean="0"/>
              <a:t>On-demand Performance – obtained at the time of the assessment</a:t>
            </a:r>
          </a:p>
          <a:p>
            <a:pPr lvl="1"/>
            <a:r>
              <a:rPr lang="en-US" sz="2600" dirty="0" smtClean="0"/>
              <a:t>Portfolio-based Performance – a previously developed piece refined over time that is included as part of the assessment.</a:t>
            </a:r>
            <a:endParaRPr lang="en-US" sz="2200" dirty="0" smtClean="0"/>
          </a:p>
          <a:p>
            <a:endParaRPr lang="en-US" sz="2400" dirty="0" smtClean="0"/>
          </a:p>
        </p:txBody>
      </p:sp>
    </p:spTree>
    <p:extLst>
      <p:ext uri="{BB962C8B-B14F-4D97-AF65-F5344CB8AC3E}">
        <p14:creationId xmlns:p14="http://schemas.microsoft.com/office/powerpoint/2010/main" val="23986502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229" y="432708"/>
            <a:ext cx="11277600" cy="1143000"/>
          </a:xfrm>
        </p:spPr>
        <p:txBody>
          <a:bodyPr>
            <a:normAutofit/>
          </a:bodyPr>
          <a:lstStyle/>
          <a:p>
            <a:pPr algn="ctr">
              <a:defRPr/>
            </a:pPr>
            <a:r>
              <a:rPr lang="en-US" b="1" dirty="0" smtClean="0"/>
              <a:t>Other Item Types: World Languages</a:t>
            </a:r>
            <a:endParaRPr lang="en-US" b="1" dirty="0"/>
          </a:p>
        </p:txBody>
      </p:sp>
      <p:sp>
        <p:nvSpPr>
          <p:cNvPr id="3" name="Content Placeholder 2"/>
          <p:cNvSpPr>
            <a:spLocks noGrp="1"/>
          </p:cNvSpPr>
          <p:nvPr>
            <p:ph idx="1"/>
          </p:nvPr>
        </p:nvSpPr>
        <p:spPr/>
        <p:txBody>
          <a:bodyPr>
            <a:normAutofit lnSpcReduction="10000"/>
          </a:bodyPr>
          <a:lstStyle/>
          <a:p>
            <a:pPr>
              <a:defRPr/>
            </a:pPr>
            <a:r>
              <a:rPr lang="en-US" dirty="0" smtClean="0"/>
              <a:t>Audio Response:</a:t>
            </a:r>
          </a:p>
          <a:p>
            <a:pPr lvl="1">
              <a:defRPr/>
            </a:pPr>
            <a:r>
              <a:rPr lang="en-US" dirty="0" smtClean="0"/>
              <a:t>Not to exceed 60 seconds</a:t>
            </a:r>
          </a:p>
          <a:p>
            <a:pPr lvl="1">
              <a:defRPr/>
            </a:pPr>
            <a:r>
              <a:rPr lang="en-US" dirty="0" smtClean="0"/>
              <a:t>Proficiency-level appropriate</a:t>
            </a:r>
          </a:p>
          <a:p>
            <a:pPr lvl="1">
              <a:defRPr/>
            </a:pPr>
            <a:r>
              <a:rPr lang="en-US" dirty="0" smtClean="0"/>
              <a:t>Requires a microphone</a:t>
            </a:r>
          </a:p>
          <a:p>
            <a:pPr lvl="1">
              <a:defRPr/>
            </a:pPr>
            <a:r>
              <a:rPr lang="en-US" dirty="0" smtClean="0"/>
              <a:t>May include media in the stimulus and/or response</a:t>
            </a:r>
          </a:p>
          <a:p>
            <a:pPr>
              <a:defRPr/>
            </a:pPr>
            <a:r>
              <a:rPr lang="en-US" dirty="0" smtClean="0"/>
              <a:t>Video Response:</a:t>
            </a:r>
          </a:p>
          <a:p>
            <a:pPr lvl="1">
              <a:defRPr/>
            </a:pPr>
            <a:r>
              <a:rPr lang="en-US" dirty="0" smtClean="0"/>
              <a:t>Not to exceed 60 seconds</a:t>
            </a:r>
          </a:p>
          <a:p>
            <a:pPr lvl="1">
              <a:defRPr/>
            </a:pPr>
            <a:r>
              <a:rPr lang="en-US" dirty="0" smtClean="0"/>
              <a:t>Proficiency-level appropriate</a:t>
            </a:r>
          </a:p>
          <a:p>
            <a:pPr lvl="1">
              <a:defRPr/>
            </a:pPr>
            <a:r>
              <a:rPr lang="en-US" dirty="0" smtClean="0"/>
              <a:t>Requires webcam</a:t>
            </a:r>
          </a:p>
          <a:p>
            <a:pPr lvl="1">
              <a:defRPr/>
            </a:pPr>
            <a:r>
              <a:rPr lang="en-US" dirty="0" smtClean="0"/>
              <a:t>May include media in the stimulus </a:t>
            </a:r>
            <a:r>
              <a:rPr lang="en-US" smtClean="0"/>
              <a:t>and/or response</a:t>
            </a:r>
            <a:endParaRPr lang="en-US" dirty="0" smtClean="0"/>
          </a:p>
        </p:txBody>
      </p:sp>
    </p:spTree>
    <p:extLst>
      <p:ext uri="{BB962C8B-B14F-4D97-AF65-F5344CB8AC3E}">
        <p14:creationId xmlns:p14="http://schemas.microsoft.com/office/powerpoint/2010/main" val="7407985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487260" y="3297692"/>
            <a:ext cx="2914650" cy="2847975"/>
          </a:xfrm>
          <a:effectLst>
            <a:outerShdw dist="35921" dir="2700000" algn="ctr" rotWithShape="0">
              <a:srgbClr val="BEAB9C"/>
            </a:outerShdw>
          </a:effectLst>
        </p:spPr>
      </p:pic>
      <p:pic>
        <p:nvPicPr>
          <p:cNvPr id="4"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46571" y="5607505"/>
            <a:ext cx="39878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p:txBody>
          <a:bodyPr/>
          <a:lstStyle/>
          <a:p>
            <a:r>
              <a:rPr lang="en-US" dirty="0" smtClean="0"/>
              <a:t>Cognitive Complexity </a:t>
            </a:r>
            <a:endParaRPr lang="en-US" dirty="0"/>
          </a:p>
        </p:txBody>
      </p:sp>
    </p:spTree>
    <p:extLst>
      <p:ext uri="{BB962C8B-B14F-4D97-AF65-F5344CB8AC3E}">
        <p14:creationId xmlns:p14="http://schemas.microsoft.com/office/powerpoint/2010/main" val="21159399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1"/>
            <a:ext cx="11582400" cy="841375"/>
          </a:xfrm>
        </p:spPr>
        <p:txBody>
          <a:bodyPr>
            <a:normAutofit/>
          </a:bodyPr>
          <a:lstStyle/>
          <a:p>
            <a:pPr algn="ctr" eaLnBrk="1" fontAlgn="auto" hangingPunct="1">
              <a:spcAft>
                <a:spcPts val="0"/>
              </a:spcAft>
              <a:defRPr/>
            </a:pPr>
            <a:r>
              <a:rPr lang="en-US" b="1" dirty="0" smtClean="0">
                <a:solidFill>
                  <a:schemeClr val="tx1"/>
                </a:solidFill>
                <a:effectLst>
                  <a:outerShdw blurRad="38100" dist="38100" dir="2700000" algn="tl">
                    <a:srgbClr val="000000">
                      <a:alpha val="43137"/>
                    </a:srgbClr>
                  </a:outerShdw>
                </a:effectLst>
              </a:rPr>
              <a:t>Florida  DOK  Framework</a:t>
            </a:r>
            <a:endParaRPr lang="en-US" b="1"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261256" y="2329542"/>
            <a:ext cx="5733143" cy="3995057"/>
          </a:xfrm>
        </p:spPr>
        <p:txBody>
          <a:bodyPr>
            <a:normAutofit/>
          </a:bodyPr>
          <a:lstStyle/>
          <a:p>
            <a:pPr marL="0" indent="0" eaLnBrk="1" hangingPunct="1">
              <a:buClr>
                <a:srgbClr val="F0A22E"/>
              </a:buClr>
              <a:buFont typeface="Wingdings 2" panose="05020102010507070707" pitchFamily="18" charset="2"/>
              <a:buNone/>
            </a:pPr>
            <a:r>
              <a:rPr lang="en-US" sz="3200" dirty="0" smtClean="0">
                <a:latin typeface="Calibri" panose="020F0502020204030204" pitchFamily="34" charset="0"/>
              </a:rPr>
              <a:t>The Florida DOK framework is comprised of three categories. </a:t>
            </a:r>
          </a:p>
          <a:p>
            <a:pPr marL="0" indent="0" eaLnBrk="1" hangingPunct="1">
              <a:buClr>
                <a:srgbClr val="F0A22E"/>
              </a:buClr>
              <a:buFont typeface="Wingdings" panose="05000000000000000000" pitchFamily="2" charset="2"/>
              <a:buChar char="v"/>
            </a:pPr>
            <a:r>
              <a:rPr lang="en-US" sz="2400" b="1" dirty="0" smtClean="0">
                <a:latin typeface="Calibri" panose="020F0502020204030204" pitchFamily="34" charset="0"/>
              </a:rPr>
              <a:t>high complexity (levels 3 &amp; 4)</a:t>
            </a:r>
          </a:p>
          <a:p>
            <a:pPr marL="0" indent="0" eaLnBrk="1" hangingPunct="1">
              <a:buClr>
                <a:srgbClr val="F0A22E"/>
              </a:buClr>
              <a:buFont typeface="Wingdings 2" panose="05020102010507070707" pitchFamily="18" charset="2"/>
              <a:buNone/>
            </a:pPr>
            <a:endParaRPr lang="en-US" sz="2400" b="1" dirty="0" smtClean="0">
              <a:latin typeface="Calibri" panose="020F0502020204030204" pitchFamily="34" charset="0"/>
            </a:endParaRPr>
          </a:p>
          <a:p>
            <a:pPr marL="0" indent="0" eaLnBrk="1" hangingPunct="1">
              <a:buClr>
                <a:srgbClr val="F0A22E"/>
              </a:buClr>
              <a:buFont typeface="Wingdings" panose="05000000000000000000" pitchFamily="2" charset="2"/>
              <a:buChar char="v"/>
            </a:pPr>
            <a:r>
              <a:rPr lang="en-US" sz="2400" b="1" dirty="0" smtClean="0">
                <a:latin typeface="Calibri" panose="020F0502020204030204" pitchFamily="34" charset="0"/>
              </a:rPr>
              <a:t>moderate complexity (level 2)</a:t>
            </a:r>
          </a:p>
          <a:p>
            <a:pPr marL="0" indent="0" eaLnBrk="1" hangingPunct="1">
              <a:buClr>
                <a:srgbClr val="F0A22E"/>
              </a:buClr>
              <a:buFont typeface="Wingdings 2" panose="05020102010507070707" pitchFamily="18" charset="2"/>
              <a:buNone/>
            </a:pPr>
            <a:r>
              <a:rPr lang="en-US" sz="2400" b="1" dirty="0" smtClean="0">
                <a:latin typeface="Calibri" panose="020F0502020204030204" pitchFamily="34" charset="0"/>
              </a:rPr>
              <a:t> </a:t>
            </a:r>
          </a:p>
          <a:p>
            <a:pPr marL="0" indent="0" eaLnBrk="1" hangingPunct="1">
              <a:buClr>
                <a:srgbClr val="F0A22E"/>
              </a:buClr>
              <a:buFont typeface="Wingdings" panose="05000000000000000000" pitchFamily="2" charset="2"/>
              <a:buChar char="v"/>
            </a:pPr>
            <a:r>
              <a:rPr lang="en-US" sz="2400" b="1" dirty="0" smtClean="0">
                <a:latin typeface="Calibri" panose="020F0502020204030204" pitchFamily="34" charset="0"/>
              </a:rPr>
              <a:t>low complexity (level 1)</a:t>
            </a:r>
          </a:p>
          <a:p>
            <a:pPr marL="0" indent="0" eaLnBrk="1" hangingPunct="1">
              <a:buFont typeface="Wingdings 2" panose="05020102010507070707" pitchFamily="18" charset="2"/>
              <a:buChar char=""/>
            </a:pPr>
            <a:endParaRPr lang="en-US" dirty="0" smtClean="0"/>
          </a:p>
        </p:txBody>
      </p:sp>
      <p:sp>
        <p:nvSpPr>
          <p:cNvPr id="4" name="Content Placeholder 3"/>
          <p:cNvSpPr>
            <a:spLocks noGrp="1"/>
          </p:cNvSpPr>
          <p:nvPr>
            <p:ph sz="half" idx="2"/>
          </p:nvPr>
        </p:nvSpPr>
        <p:spPr>
          <a:xfrm>
            <a:off x="6197600" y="1920875"/>
            <a:ext cx="5384800" cy="4433888"/>
          </a:xfrm>
        </p:spPr>
        <p:txBody>
          <a:bodyPr>
            <a:normAutofit/>
          </a:bodyPr>
          <a:lstStyle/>
          <a:p>
            <a:pPr eaLnBrk="1" hangingPunct="1">
              <a:buFont typeface="Wingdings 2" panose="05020102010507070707" pitchFamily="18" charset="2"/>
              <a:buChar char=""/>
            </a:pPr>
            <a:endParaRPr lang="en-US" smtClean="0"/>
          </a:p>
        </p:txBody>
      </p:sp>
      <p:sp>
        <p:nvSpPr>
          <p:cNvPr id="6246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61D57AF-74F0-4782-B24D-97BD476304E3}" type="slidenum">
              <a:rPr lang="en-US">
                <a:solidFill>
                  <a:srgbClr val="D38E27"/>
                </a:solidFill>
                <a:latin typeface="Constantia" panose="02030602050306030303" pitchFamily="18" charset="0"/>
              </a:rPr>
              <a:pPr/>
              <a:t>44</a:t>
            </a:fld>
            <a:endParaRPr lang="en-US">
              <a:solidFill>
                <a:srgbClr val="D38E27"/>
              </a:solidFill>
              <a:latin typeface="Constantia" panose="02030602050306030303" pitchFamily="18" charset="0"/>
            </a:endParaRPr>
          </a:p>
        </p:txBody>
      </p:sp>
      <p:pic>
        <p:nvPicPr>
          <p:cNvPr id="56325" name="Picture 2"/>
          <p:cNvPicPr>
            <a:picLocks noChangeAspect="1" noChangeArrowheads="1"/>
          </p:cNvPicPr>
          <p:nvPr/>
        </p:nvPicPr>
        <p:blipFill>
          <a:blip r:embed="rId3" cstate="print"/>
          <a:srcRect/>
          <a:stretch>
            <a:fillRect/>
          </a:stretch>
        </p:blipFill>
        <p:spPr bwMode="auto">
          <a:xfrm>
            <a:off x="6197600" y="1600200"/>
            <a:ext cx="5791200" cy="4724400"/>
          </a:xfrm>
          <a:prstGeom prst="rect">
            <a:avLst/>
          </a:prstGeom>
          <a:noFill/>
          <a:ln w="57150">
            <a:solidFill>
              <a:schemeClr val="accent3">
                <a:lumMod val="75000"/>
              </a:schemeClr>
            </a:solidFill>
            <a:miter lim="800000"/>
            <a:headEnd/>
            <a:tailEnd/>
          </a:ln>
        </p:spPr>
      </p:pic>
      <p:sp>
        <p:nvSpPr>
          <p:cNvPr id="5" name="TextBox 4"/>
          <p:cNvSpPr txBox="1"/>
          <p:nvPr/>
        </p:nvSpPr>
        <p:spPr>
          <a:xfrm>
            <a:off x="8534400" y="5771396"/>
            <a:ext cx="1422400" cy="369332"/>
          </a:xfrm>
          <a:prstGeom prst="rect">
            <a:avLst/>
          </a:prstGeom>
          <a:noFill/>
        </p:spPr>
        <p:txBody>
          <a:bodyPr wrap="square" rtlCol="0">
            <a:spAutoFit/>
          </a:bodyPr>
          <a:lstStyle/>
          <a:p>
            <a:r>
              <a:rPr lang="en-US" dirty="0">
                <a:solidFill>
                  <a:prstClr val="black"/>
                </a:solidFill>
              </a:rPr>
              <a:t>Level 1</a:t>
            </a:r>
          </a:p>
        </p:txBody>
      </p:sp>
      <p:sp>
        <p:nvSpPr>
          <p:cNvPr id="9" name="TextBox 8"/>
          <p:cNvSpPr txBox="1"/>
          <p:nvPr/>
        </p:nvSpPr>
        <p:spPr>
          <a:xfrm>
            <a:off x="8534400" y="4267200"/>
            <a:ext cx="1422400" cy="369332"/>
          </a:xfrm>
          <a:prstGeom prst="rect">
            <a:avLst/>
          </a:prstGeom>
          <a:noFill/>
        </p:spPr>
        <p:txBody>
          <a:bodyPr wrap="square" rtlCol="0">
            <a:spAutoFit/>
          </a:bodyPr>
          <a:lstStyle/>
          <a:p>
            <a:r>
              <a:rPr lang="en-US" dirty="0">
                <a:solidFill>
                  <a:prstClr val="black"/>
                </a:solidFill>
              </a:rPr>
              <a:t>Level 2</a:t>
            </a:r>
          </a:p>
        </p:txBody>
      </p:sp>
      <p:sp>
        <p:nvSpPr>
          <p:cNvPr id="10" name="TextBox 9"/>
          <p:cNvSpPr txBox="1"/>
          <p:nvPr/>
        </p:nvSpPr>
        <p:spPr>
          <a:xfrm>
            <a:off x="8229600" y="2800346"/>
            <a:ext cx="1727200" cy="369332"/>
          </a:xfrm>
          <a:prstGeom prst="rect">
            <a:avLst/>
          </a:prstGeom>
          <a:noFill/>
        </p:spPr>
        <p:txBody>
          <a:bodyPr wrap="square" rtlCol="0">
            <a:spAutoFit/>
          </a:bodyPr>
          <a:lstStyle/>
          <a:p>
            <a:r>
              <a:rPr lang="en-US" dirty="0">
                <a:solidFill>
                  <a:prstClr val="black"/>
                </a:solidFill>
              </a:rPr>
              <a:t>Levels 3-4</a:t>
            </a:r>
          </a:p>
        </p:txBody>
      </p:sp>
    </p:spTree>
    <p:extLst>
      <p:ext uri="{BB962C8B-B14F-4D97-AF65-F5344CB8AC3E}">
        <p14:creationId xmlns:p14="http://schemas.microsoft.com/office/powerpoint/2010/main" val="19783405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Item 1</a:t>
            </a:r>
            <a:endParaRPr lang="en-US" dirty="0"/>
          </a:p>
        </p:txBody>
      </p:sp>
      <p:sp>
        <p:nvSpPr>
          <p:cNvPr id="4" name="Content Placeholder 3"/>
          <p:cNvSpPr>
            <a:spLocks noGrp="1"/>
          </p:cNvSpPr>
          <p:nvPr>
            <p:ph sz="half" idx="1"/>
          </p:nvPr>
        </p:nvSpPr>
        <p:spPr/>
        <p:txBody>
          <a:bodyPr/>
          <a:lstStyle/>
          <a:p>
            <a:r>
              <a:rPr lang="en-US" dirty="0" smtClean="0"/>
              <a:t>This photograph of clouds was taken from an airplane.  What type of cloud is pictured in the lower half of the photograph?</a:t>
            </a:r>
            <a:endParaRPr lang="en-US" dirty="0"/>
          </a:p>
        </p:txBody>
      </p:sp>
      <p:pic>
        <p:nvPicPr>
          <p:cNvPr id="6" name="Content Placeholder 5"/>
          <p:cNvPicPr>
            <a:picLocks noGrp="1" noChangeAspect="1"/>
          </p:cNvPicPr>
          <p:nvPr>
            <p:ph sz="half" idx="2"/>
          </p:nvPr>
        </p:nvPicPr>
        <p:blipFill>
          <a:blip r:embed="rId3" cstate="print"/>
          <a:stretch>
            <a:fillRect/>
          </a:stretch>
        </p:blipFill>
        <p:spPr>
          <a:xfrm>
            <a:off x="6962877" y="2222500"/>
            <a:ext cx="3644695" cy="3638550"/>
          </a:xfrm>
          <a:prstGeom prst="rect">
            <a:avLst/>
          </a:prstGeom>
        </p:spPr>
      </p:pic>
    </p:spTree>
    <p:extLst>
      <p:ext uri="{BB962C8B-B14F-4D97-AF65-F5344CB8AC3E}">
        <p14:creationId xmlns:p14="http://schemas.microsoft.com/office/powerpoint/2010/main" val="14839511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Item 1</a:t>
            </a:r>
            <a:endParaRPr lang="en-US" dirty="0"/>
          </a:p>
        </p:txBody>
      </p:sp>
      <p:sp>
        <p:nvSpPr>
          <p:cNvPr id="4" name="Content Placeholder 3"/>
          <p:cNvSpPr>
            <a:spLocks noGrp="1"/>
          </p:cNvSpPr>
          <p:nvPr>
            <p:ph sz="half" idx="1"/>
          </p:nvPr>
        </p:nvSpPr>
        <p:spPr/>
        <p:txBody>
          <a:bodyPr/>
          <a:lstStyle/>
          <a:p>
            <a:r>
              <a:rPr lang="en-US" dirty="0" smtClean="0"/>
              <a:t>This photograph of clouds was taken from an airplane.  What type of cloud is pictured in the lower half of the photograph?</a:t>
            </a:r>
            <a:endParaRPr lang="en-US" dirty="0"/>
          </a:p>
        </p:txBody>
      </p:sp>
      <p:pic>
        <p:nvPicPr>
          <p:cNvPr id="6" name="Content Placeholder 5"/>
          <p:cNvPicPr>
            <a:picLocks noGrp="1" noChangeAspect="1"/>
          </p:cNvPicPr>
          <p:nvPr>
            <p:ph sz="half" idx="2"/>
          </p:nvPr>
        </p:nvPicPr>
        <p:blipFill>
          <a:blip r:embed="rId3" cstate="print"/>
          <a:stretch>
            <a:fillRect/>
          </a:stretch>
        </p:blipFill>
        <p:spPr>
          <a:xfrm>
            <a:off x="6962877" y="2222500"/>
            <a:ext cx="3644695" cy="3638550"/>
          </a:xfrm>
          <a:prstGeom prst="rect">
            <a:avLst/>
          </a:prstGeom>
        </p:spPr>
      </p:pic>
      <p:sp>
        <p:nvSpPr>
          <p:cNvPr id="7" name="TextBox 6"/>
          <p:cNvSpPr txBox="1"/>
          <p:nvPr/>
        </p:nvSpPr>
        <p:spPr>
          <a:xfrm rot="19473054">
            <a:off x="2066647" y="1828291"/>
            <a:ext cx="9292580" cy="830997"/>
          </a:xfrm>
          <a:prstGeom prst="rect">
            <a:avLst/>
          </a:prstGeom>
          <a:noFill/>
        </p:spPr>
        <p:txBody>
          <a:bodyPr wrap="square" rtlCol="0">
            <a:spAutoFit/>
          </a:bodyPr>
          <a:lstStyle/>
          <a:p>
            <a:r>
              <a:rPr lang="en-US" sz="4800" dirty="0">
                <a:solidFill>
                  <a:srgbClr val="C00000"/>
                </a:solidFill>
              </a:rPr>
              <a:t>Level 1: Low Complexity</a:t>
            </a:r>
          </a:p>
        </p:txBody>
      </p:sp>
    </p:spTree>
    <p:extLst>
      <p:ext uri="{BB962C8B-B14F-4D97-AF65-F5344CB8AC3E}">
        <p14:creationId xmlns:p14="http://schemas.microsoft.com/office/powerpoint/2010/main" val="1418874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Item 2</a:t>
            </a:r>
            <a:endParaRPr lang="en-US" dirty="0"/>
          </a:p>
        </p:txBody>
      </p:sp>
      <p:sp>
        <p:nvSpPr>
          <p:cNvPr id="3" name="Content Placeholder 2"/>
          <p:cNvSpPr>
            <a:spLocks noGrp="1"/>
          </p:cNvSpPr>
          <p:nvPr>
            <p:ph sz="half" idx="1"/>
          </p:nvPr>
        </p:nvSpPr>
        <p:spPr/>
        <p:txBody>
          <a:bodyPr/>
          <a:lstStyle/>
          <a:p>
            <a:r>
              <a:rPr lang="en-US" dirty="0" smtClean="0"/>
              <a:t>Develop plans for modifying this large residential home into a bed-and-breakfast lodging facility.</a:t>
            </a:r>
            <a:endParaRPr lang="en-US" dirty="0"/>
          </a:p>
        </p:txBody>
      </p:sp>
      <p:pic>
        <p:nvPicPr>
          <p:cNvPr id="1026" name="Picture 2" descr="http://www.interiordesigninspiration.net/wp-content/uploads/2013/04/House-Blueprints-102.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tretch>
            <a:fillRect/>
          </a:stretch>
        </p:blipFill>
        <p:spPr bwMode="auto">
          <a:xfrm>
            <a:off x="6915614" y="2222500"/>
            <a:ext cx="3739221" cy="3638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785800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Item 2</a:t>
            </a:r>
            <a:endParaRPr lang="en-US" dirty="0"/>
          </a:p>
        </p:txBody>
      </p:sp>
      <p:sp>
        <p:nvSpPr>
          <p:cNvPr id="3" name="Content Placeholder 2"/>
          <p:cNvSpPr>
            <a:spLocks noGrp="1"/>
          </p:cNvSpPr>
          <p:nvPr>
            <p:ph sz="half" idx="1"/>
          </p:nvPr>
        </p:nvSpPr>
        <p:spPr/>
        <p:txBody>
          <a:bodyPr/>
          <a:lstStyle/>
          <a:p>
            <a:r>
              <a:rPr lang="en-US" dirty="0" smtClean="0"/>
              <a:t>Develop plans for modifying this large residential home into a bed-and-breakfast lodging facility.</a:t>
            </a:r>
            <a:endParaRPr lang="en-US" dirty="0"/>
          </a:p>
        </p:txBody>
      </p:sp>
      <p:pic>
        <p:nvPicPr>
          <p:cNvPr id="1026" name="Picture 2" descr="http://www.interiordesigninspiration.net/wp-content/uploads/2013/04/House-Blueprints-102.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tretch>
            <a:fillRect/>
          </a:stretch>
        </p:blipFill>
        <p:spPr bwMode="auto">
          <a:xfrm>
            <a:off x="6915614" y="2222500"/>
            <a:ext cx="3739221" cy="36385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rot="19473054">
            <a:off x="2235504" y="1275190"/>
            <a:ext cx="11161319" cy="830997"/>
          </a:xfrm>
          <a:prstGeom prst="rect">
            <a:avLst/>
          </a:prstGeom>
          <a:noFill/>
        </p:spPr>
        <p:txBody>
          <a:bodyPr wrap="square" rtlCol="0">
            <a:spAutoFit/>
          </a:bodyPr>
          <a:lstStyle/>
          <a:p>
            <a:r>
              <a:rPr lang="en-US" sz="4800" dirty="0">
                <a:solidFill>
                  <a:srgbClr val="C00000"/>
                </a:solidFill>
              </a:rPr>
              <a:t>Level 3: High Complexity</a:t>
            </a:r>
          </a:p>
        </p:txBody>
      </p:sp>
    </p:spTree>
    <p:extLst>
      <p:ext uri="{BB962C8B-B14F-4D97-AF65-F5344CB8AC3E}">
        <p14:creationId xmlns:p14="http://schemas.microsoft.com/office/powerpoint/2010/main" val="2269786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Item 3</a:t>
            </a:r>
            <a:endParaRPr lang="en-US" dirty="0"/>
          </a:p>
        </p:txBody>
      </p:sp>
      <p:sp>
        <p:nvSpPr>
          <p:cNvPr id="7" name="Content Placeholder 6"/>
          <p:cNvSpPr>
            <a:spLocks noGrp="1"/>
          </p:cNvSpPr>
          <p:nvPr>
            <p:ph sz="half" idx="1"/>
          </p:nvPr>
        </p:nvSpPr>
        <p:spPr/>
        <p:txBody>
          <a:bodyPr/>
          <a:lstStyle/>
          <a:p>
            <a:r>
              <a:rPr lang="en-US" dirty="0"/>
              <a:t>The measuring cup </a:t>
            </a:r>
            <a:r>
              <a:rPr lang="en-US" dirty="0" smtClean="0"/>
              <a:t>shown here </a:t>
            </a:r>
            <a:r>
              <a:rPr lang="en-US" dirty="0"/>
              <a:t>will be filled half-full with water, </a:t>
            </a:r>
            <a:r>
              <a:rPr lang="en-US" dirty="0" smtClean="0"/>
              <a:t>and then </a:t>
            </a:r>
            <a:r>
              <a:rPr lang="en-US" dirty="0"/>
              <a:t>the irregularly shaped rock will </a:t>
            </a:r>
            <a:r>
              <a:rPr lang="en-US" dirty="0" smtClean="0"/>
              <a:t>be placed </a:t>
            </a:r>
            <a:r>
              <a:rPr lang="en-US" dirty="0"/>
              <a:t>in the cup. </a:t>
            </a:r>
            <a:r>
              <a:rPr lang="en-US" dirty="0" smtClean="0"/>
              <a:t>How does this allow one </a:t>
            </a:r>
            <a:r>
              <a:rPr lang="en-US" dirty="0"/>
              <a:t>to measure the volume of this </a:t>
            </a:r>
            <a:r>
              <a:rPr lang="en-US" dirty="0" smtClean="0"/>
              <a:t>rock</a:t>
            </a:r>
            <a:r>
              <a:rPr lang="en-US" dirty="0"/>
              <a:t>?</a:t>
            </a:r>
          </a:p>
        </p:txBody>
      </p:sp>
      <p:pic>
        <p:nvPicPr>
          <p:cNvPr id="12" name="Content Placeholder 11"/>
          <p:cNvPicPr>
            <a:picLocks noGrp="1" noChangeAspect="1"/>
          </p:cNvPicPr>
          <p:nvPr>
            <p:ph sz="half" idx="2"/>
          </p:nvPr>
        </p:nvPicPr>
        <p:blipFill>
          <a:blip r:embed="rId3" cstate="print"/>
          <a:stretch>
            <a:fillRect/>
          </a:stretch>
        </p:blipFill>
        <p:spPr>
          <a:xfrm>
            <a:off x="7322704" y="2222500"/>
            <a:ext cx="2925042" cy="3638550"/>
          </a:xfrm>
          <a:prstGeom prst="rect">
            <a:avLst/>
          </a:prstGeom>
        </p:spPr>
      </p:pic>
      <p:pic>
        <p:nvPicPr>
          <p:cNvPr id="14" name="Picture 13"/>
          <p:cNvPicPr>
            <a:picLocks noChangeAspect="1"/>
          </p:cNvPicPr>
          <p:nvPr/>
        </p:nvPicPr>
        <p:blipFill>
          <a:blip r:embed="rId4" cstate="print"/>
          <a:stretch>
            <a:fillRect/>
          </a:stretch>
        </p:blipFill>
        <p:spPr>
          <a:xfrm>
            <a:off x="10525479" y="5497262"/>
            <a:ext cx="1193651" cy="895238"/>
          </a:xfrm>
          <a:prstGeom prst="rect">
            <a:avLst/>
          </a:prstGeom>
        </p:spPr>
      </p:pic>
    </p:spTree>
    <p:extLst>
      <p:ext uri="{BB962C8B-B14F-4D97-AF65-F5344CB8AC3E}">
        <p14:creationId xmlns:p14="http://schemas.microsoft.com/office/powerpoint/2010/main" val="12131811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Franzipanics</a:t>
            </a:r>
            <a:endParaRPr lang="en-US" dirty="0"/>
          </a:p>
        </p:txBody>
      </p:sp>
      <p:sp>
        <p:nvSpPr>
          <p:cNvPr id="3" name="Content Placeholder 2"/>
          <p:cNvSpPr>
            <a:spLocks noGrp="1"/>
          </p:cNvSpPr>
          <p:nvPr>
            <p:ph idx="1"/>
          </p:nvPr>
        </p:nvSpPr>
        <p:spPr/>
        <p:txBody>
          <a:bodyPr/>
          <a:lstStyle/>
          <a:p>
            <a:r>
              <a:rPr lang="en-US" b="1" dirty="0" smtClean="0"/>
              <a:t>Take </a:t>
            </a:r>
            <a:r>
              <a:rPr lang="en-US" b="1" dirty="0"/>
              <a:t>the test here:  </a:t>
            </a:r>
            <a:r>
              <a:rPr lang="en-US" dirty="0">
                <a:hlinkClick r:id="rId2"/>
              </a:rPr>
              <a:t>https://</a:t>
            </a:r>
            <a:r>
              <a:rPr lang="en-US" dirty="0" smtClean="0">
                <a:hlinkClick r:id="rId2"/>
              </a:rPr>
              <a:t>www.surveymonkey.com/s/83NKRJZ</a:t>
            </a:r>
            <a:endParaRPr lang="en-US" dirty="0" smtClean="0"/>
          </a:p>
          <a:p>
            <a:r>
              <a:rPr lang="en-US" dirty="0" smtClean="0"/>
              <a:t>The answer? Are there answers?  Why is this </a:t>
            </a:r>
            <a:r>
              <a:rPr lang="en-US" smtClean="0"/>
              <a:t>test predictable?</a:t>
            </a:r>
            <a:endParaRPr lang="en-US" dirty="0" smtClean="0"/>
          </a:p>
          <a:p>
            <a:endParaRPr lang="en-US" dirty="0"/>
          </a:p>
        </p:txBody>
      </p:sp>
    </p:spTree>
    <p:extLst>
      <p:ext uri="{BB962C8B-B14F-4D97-AF65-F5344CB8AC3E}">
        <p14:creationId xmlns:p14="http://schemas.microsoft.com/office/powerpoint/2010/main" val="41395808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Item 3</a:t>
            </a:r>
            <a:endParaRPr lang="en-US" dirty="0"/>
          </a:p>
        </p:txBody>
      </p:sp>
      <p:sp>
        <p:nvSpPr>
          <p:cNvPr id="7" name="Content Placeholder 6"/>
          <p:cNvSpPr>
            <a:spLocks noGrp="1"/>
          </p:cNvSpPr>
          <p:nvPr>
            <p:ph sz="half" idx="1"/>
          </p:nvPr>
        </p:nvSpPr>
        <p:spPr/>
        <p:txBody>
          <a:bodyPr/>
          <a:lstStyle/>
          <a:p>
            <a:r>
              <a:rPr lang="en-US" dirty="0"/>
              <a:t>The measuring cup </a:t>
            </a:r>
            <a:r>
              <a:rPr lang="en-US" dirty="0" smtClean="0"/>
              <a:t>shown here </a:t>
            </a:r>
            <a:r>
              <a:rPr lang="en-US" dirty="0"/>
              <a:t>will be filled half-full with water, </a:t>
            </a:r>
            <a:r>
              <a:rPr lang="en-US" dirty="0" smtClean="0"/>
              <a:t>and then </a:t>
            </a:r>
            <a:r>
              <a:rPr lang="en-US" dirty="0"/>
              <a:t>the irregularly shaped rock will </a:t>
            </a:r>
            <a:r>
              <a:rPr lang="en-US" dirty="0" smtClean="0"/>
              <a:t>be placed </a:t>
            </a:r>
            <a:r>
              <a:rPr lang="en-US" dirty="0"/>
              <a:t>in the cup. </a:t>
            </a:r>
            <a:r>
              <a:rPr lang="en-US" dirty="0" smtClean="0"/>
              <a:t>How does this allow one </a:t>
            </a:r>
            <a:r>
              <a:rPr lang="en-US" dirty="0"/>
              <a:t>to measure the volume of this </a:t>
            </a:r>
            <a:r>
              <a:rPr lang="en-US" dirty="0" smtClean="0"/>
              <a:t>rock</a:t>
            </a:r>
            <a:r>
              <a:rPr lang="en-US" dirty="0"/>
              <a:t>?</a:t>
            </a:r>
          </a:p>
        </p:txBody>
      </p:sp>
      <p:pic>
        <p:nvPicPr>
          <p:cNvPr id="12" name="Content Placeholder 11"/>
          <p:cNvPicPr>
            <a:picLocks noGrp="1" noChangeAspect="1"/>
          </p:cNvPicPr>
          <p:nvPr>
            <p:ph sz="half" idx="2"/>
          </p:nvPr>
        </p:nvPicPr>
        <p:blipFill>
          <a:blip r:embed="rId3" cstate="print"/>
          <a:stretch>
            <a:fillRect/>
          </a:stretch>
        </p:blipFill>
        <p:spPr>
          <a:xfrm>
            <a:off x="7322704" y="2222500"/>
            <a:ext cx="2925042" cy="3638550"/>
          </a:xfrm>
          <a:prstGeom prst="rect">
            <a:avLst/>
          </a:prstGeom>
        </p:spPr>
      </p:pic>
      <p:sp>
        <p:nvSpPr>
          <p:cNvPr id="10" name="TextBox 9"/>
          <p:cNvSpPr txBox="1"/>
          <p:nvPr/>
        </p:nvSpPr>
        <p:spPr>
          <a:xfrm rot="19473054">
            <a:off x="1271013" y="1663196"/>
            <a:ext cx="11252433" cy="830997"/>
          </a:xfrm>
          <a:prstGeom prst="rect">
            <a:avLst/>
          </a:prstGeom>
          <a:noFill/>
        </p:spPr>
        <p:txBody>
          <a:bodyPr wrap="square" rtlCol="0">
            <a:spAutoFit/>
          </a:bodyPr>
          <a:lstStyle/>
          <a:p>
            <a:r>
              <a:rPr lang="en-US" sz="4800" dirty="0">
                <a:solidFill>
                  <a:srgbClr val="C00000"/>
                </a:solidFill>
              </a:rPr>
              <a:t>Level 2: Moderate Complexity</a:t>
            </a:r>
          </a:p>
        </p:txBody>
      </p:sp>
      <p:pic>
        <p:nvPicPr>
          <p:cNvPr id="14" name="Picture 13"/>
          <p:cNvPicPr>
            <a:picLocks noChangeAspect="1"/>
          </p:cNvPicPr>
          <p:nvPr/>
        </p:nvPicPr>
        <p:blipFill>
          <a:blip r:embed="rId4" cstate="print"/>
          <a:stretch>
            <a:fillRect/>
          </a:stretch>
        </p:blipFill>
        <p:spPr>
          <a:xfrm>
            <a:off x="10525479" y="5497262"/>
            <a:ext cx="1193651" cy="895238"/>
          </a:xfrm>
          <a:prstGeom prst="rect">
            <a:avLst/>
          </a:prstGeom>
        </p:spPr>
      </p:pic>
    </p:spTree>
    <p:extLst>
      <p:ext uri="{BB962C8B-B14F-4D97-AF65-F5344CB8AC3E}">
        <p14:creationId xmlns:p14="http://schemas.microsoft.com/office/powerpoint/2010/main" val="1862518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a:t>
            </a:r>
            <a:endParaRPr lang="en-US" dirty="0"/>
          </a:p>
        </p:txBody>
      </p:sp>
      <p:sp>
        <p:nvSpPr>
          <p:cNvPr id="5" name="Content Placeholder 4"/>
          <p:cNvSpPr>
            <a:spLocks noGrp="1"/>
          </p:cNvSpPr>
          <p:nvPr>
            <p:ph sz="half" idx="1"/>
          </p:nvPr>
        </p:nvSpPr>
        <p:spPr>
          <a:xfrm>
            <a:off x="910126" y="2491228"/>
            <a:ext cx="5185873" cy="3638763"/>
          </a:xfrm>
        </p:spPr>
        <p:txBody>
          <a:bodyPr>
            <a:normAutofit/>
          </a:bodyPr>
          <a:lstStyle/>
          <a:p>
            <a:pPr marL="0" indent="0">
              <a:buNone/>
            </a:pPr>
            <a:endParaRPr lang="en-US" dirty="0" smtClean="0"/>
          </a:p>
          <a:p>
            <a:pPr marL="0" indent="0">
              <a:buNone/>
            </a:pPr>
            <a:r>
              <a:rPr lang="en-US" dirty="0" smtClean="0"/>
              <a:t>Multiple Choice Assignment</a:t>
            </a:r>
          </a:p>
          <a:p>
            <a:r>
              <a:rPr lang="en-US" dirty="0" smtClean="0"/>
              <a:t>Rewrite MC item to increase the complexity. Indicate complexity of original and revised question.  Follow all conventions and guidelines.  Provide rationales for your distractors as well for the revised question only.</a:t>
            </a:r>
          </a:p>
          <a:p>
            <a:pPr marL="457200" lvl="1" indent="0">
              <a:buNone/>
            </a:pPr>
            <a:endParaRPr lang="en-US" dirty="0" smtClean="0"/>
          </a:p>
          <a:p>
            <a:pPr marL="0" indent="0">
              <a:buNone/>
            </a:pPr>
            <a:endParaRPr lang="en-US" dirty="0" smtClean="0"/>
          </a:p>
        </p:txBody>
      </p:sp>
      <p:sp>
        <p:nvSpPr>
          <p:cNvPr id="3" name="Content Placeholder 2"/>
          <p:cNvSpPr>
            <a:spLocks noGrp="1"/>
          </p:cNvSpPr>
          <p:nvPr>
            <p:ph sz="half" idx="2"/>
          </p:nvPr>
        </p:nvSpPr>
        <p:spPr>
          <a:xfrm>
            <a:off x="6095999" y="2007134"/>
            <a:ext cx="5194583" cy="3638764"/>
          </a:xfrm>
        </p:spPr>
        <p:txBody>
          <a:bodyPr>
            <a:normAutofit/>
          </a:bodyPr>
          <a:lstStyle/>
          <a:p>
            <a:pPr marL="0" indent="0">
              <a:buNone/>
            </a:pPr>
            <a:r>
              <a:rPr lang="en-US" dirty="0" smtClean="0"/>
              <a:t>Short Answer Assignment</a:t>
            </a:r>
          </a:p>
          <a:p>
            <a:r>
              <a:rPr lang="en-US" dirty="0"/>
              <a:t>Rewrite MC/SA to increase the complexity.  Include rubric and sample response for what student would need to have (at minimum) to earn full credit.  </a:t>
            </a:r>
          </a:p>
        </p:txBody>
      </p:sp>
      <p:sp>
        <p:nvSpPr>
          <p:cNvPr id="7" name="TextBox 6"/>
          <p:cNvSpPr txBox="1"/>
          <p:nvPr/>
        </p:nvSpPr>
        <p:spPr>
          <a:xfrm>
            <a:off x="1021978" y="5861050"/>
            <a:ext cx="11424620" cy="923330"/>
          </a:xfrm>
          <a:prstGeom prst="rect">
            <a:avLst/>
          </a:prstGeom>
          <a:noFill/>
        </p:spPr>
        <p:txBody>
          <a:bodyPr wrap="square" rtlCol="0">
            <a:spAutoFit/>
          </a:bodyPr>
          <a:lstStyle/>
          <a:p>
            <a:r>
              <a:rPr lang="en-US" b="1" dirty="0" smtClean="0"/>
              <a:t>**Place both parts in the same document and name the file as “Name Revised Questions Date”</a:t>
            </a:r>
          </a:p>
          <a:p>
            <a:r>
              <a:rPr lang="en-US" b="1" dirty="0" smtClean="0"/>
              <a:t>		Email assignment to kigosmar@Osceola.k12.fl.us</a:t>
            </a:r>
          </a:p>
          <a:p>
            <a:endParaRPr lang="en-US" dirty="0"/>
          </a:p>
        </p:txBody>
      </p:sp>
    </p:spTree>
    <p:extLst>
      <p:ext uri="{BB962C8B-B14F-4D97-AF65-F5344CB8AC3E}">
        <p14:creationId xmlns:p14="http://schemas.microsoft.com/office/powerpoint/2010/main" val="13795156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Paperwork</a:t>
            </a:r>
            <a:endParaRPr lang="en-US" dirty="0"/>
          </a:p>
        </p:txBody>
      </p:sp>
      <p:sp>
        <p:nvSpPr>
          <p:cNvPr id="5" name="Content Placeholder 4"/>
          <p:cNvSpPr>
            <a:spLocks noGrp="1"/>
          </p:cNvSpPr>
          <p:nvPr>
            <p:ph idx="1"/>
          </p:nvPr>
        </p:nvSpPr>
        <p:spPr/>
        <p:txBody>
          <a:bodyPr/>
          <a:lstStyle/>
          <a:p>
            <a:r>
              <a:rPr lang="en-US" dirty="0"/>
              <a:t>Paperwork </a:t>
            </a:r>
            <a:r>
              <a:rPr lang="en-US" dirty="0" smtClean="0"/>
              <a:t>should be scanned and emailed to Carlos </a:t>
            </a:r>
            <a:r>
              <a:rPr lang="en-US" dirty="0" err="1" smtClean="0"/>
              <a:t>Caban</a:t>
            </a:r>
            <a:r>
              <a:rPr lang="en-US" dirty="0" smtClean="0"/>
              <a:t> at </a:t>
            </a:r>
            <a:r>
              <a:rPr lang="en-US" dirty="0" smtClean="0">
                <a:hlinkClick r:id="rId3"/>
              </a:rPr>
              <a:t>cabancar@Osceola.k12.fl.us</a:t>
            </a:r>
            <a:r>
              <a:rPr lang="en-US" dirty="0" smtClean="0"/>
              <a:t> or faxed to 407-970-4952</a:t>
            </a:r>
          </a:p>
          <a:p>
            <a:endParaRPr lang="en-US" dirty="0" smtClean="0"/>
          </a:p>
          <a:p>
            <a:r>
              <a:rPr lang="en-US" dirty="0" smtClean="0"/>
              <a:t>All paperwork can </a:t>
            </a:r>
            <a:r>
              <a:rPr lang="en-US" dirty="0"/>
              <a:t>be found at </a:t>
            </a:r>
            <a:r>
              <a:rPr lang="en-US" dirty="0">
                <a:hlinkClick r:id="rId4"/>
              </a:rPr>
              <a:t>http://cfacteam.weebly.com/invoice-information--pre-employment-paperwork.html</a:t>
            </a:r>
            <a:endParaRPr lang="en-US" dirty="0"/>
          </a:p>
          <a:p>
            <a:pPr marL="0" indent="0">
              <a:buNone/>
            </a:pPr>
            <a:endParaRPr lang="en-US" dirty="0"/>
          </a:p>
        </p:txBody>
      </p:sp>
    </p:spTree>
    <p:extLst>
      <p:ext uri="{BB962C8B-B14F-4D97-AF65-F5344CB8AC3E}">
        <p14:creationId xmlns:p14="http://schemas.microsoft.com/office/powerpoint/2010/main" val="33987729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smtClean="0"/>
              <a:t>Agenda</a:t>
            </a:r>
            <a:endParaRPr lang="en-US" dirty="0"/>
          </a:p>
        </p:txBody>
      </p:sp>
      <p:sp>
        <p:nvSpPr>
          <p:cNvPr id="8" name="Content Placeholder 7"/>
          <p:cNvSpPr>
            <a:spLocks noGrp="1"/>
          </p:cNvSpPr>
          <p:nvPr>
            <p:ph idx="1"/>
          </p:nvPr>
        </p:nvSpPr>
        <p:spPr/>
        <p:txBody>
          <a:bodyPr/>
          <a:lstStyle/>
          <a:p>
            <a:r>
              <a:rPr lang="en-US" dirty="0" smtClean="0"/>
              <a:t>Cognitive Complexity vs. Difficulty Level</a:t>
            </a:r>
          </a:p>
          <a:p>
            <a:r>
              <a:rPr lang="en-US" dirty="0" smtClean="0"/>
              <a:t>Bias and Sensitivity</a:t>
            </a:r>
          </a:p>
          <a:p>
            <a:r>
              <a:rPr lang="en-US" dirty="0"/>
              <a:t>Finding Copyright-Free or Commercial Use Images and </a:t>
            </a:r>
            <a:r>
              <a:rPr lang="en-US" dirty="0" smtClean="0"/>
              <a:t>Passages</a:t>
            </a:r>
          </a:p>
          <a:p>
            <a:r>
              <a:rPr lang="en-US" dirty="0" smtClean="0"/>
              <a:t>Grant vs Non-Grant</a:t>
            </a:r>
            <a:endParaRPr lang="en-US" dirty="0"/>
          </a:p>
        </p:txBody>
      </p:sp>
    </p:spTree>
    <p:extLst>
      <p:ext uri="{BB962C8B-B14F-4D97-AF65-F5344CB8AC3E}">
        <p14:creationId xmlns:p14="http://schemas.microsoft.com/office/powerpoint/2010/main" val="7420123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solidFill>
                  <a:schemeClr val="tx1"/>
                </a:solidFill>
              </a:rPr>
              <a:t>Cognitive Complexity vs. Item Difficulty</a:t>
            </a:r>
            <a:endParaRPr lang="en-US" dirty="0">
              <a:solidFill>
                <a:schemeClr val="tx1"/>
              </a:solidFill>
            </a:endParaRPr>
          </a:p>
        </p:txBody>
      </p:sp>
      <p:pic>
        <p:nvPicPr>
          <p:cNvPr id="3"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5640162"/>
            <a:ext cx="39878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49904" y="3148012"/>
            <a:ext cx="2914650" cy="2847975"/>
          </a:xfrm>
          <a:prstGeom prst="rect">
            <a:avLst/>
          </a:prstGeom>
        </p:spPr>
      </p:pic>
    </p:spTree>
    <p:extLst>
      <p:ext uri="{BB962C8B-B14F-4D97-AF65-F5344CB8AC3E}">
        <p14:creationId xmlns:p14="http://schemas.microsoft.com/office/powerpoint/2010/main" val="322891177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Item Difficulty</a:t>
            </a:r>
            <a:endParaRPr lang="en-US" dirty="0"/>
          </a:p>
        </p:txBody>
      </p:sp>
      <p:sp>
        <p:nvSpPr>
          <p:cNvPr id="3" name="Content Placeholder 2"/>
          <p:cNvSpPr>
            <a:spLocks noGrp="1"/>
          </p:cNvSpPr>
          <p:nvPr>
            <p:ph idx="1"/>
          </p:nvPr>
        </p:nvSpPr>
        <p:spPr/>
        <p:txBody>
          <a:bodyPr/>
          <a:lstStyle/>
          <a:p>
            <a:r>
              <a:rPr lang="en-US" dirty="0" smtClean="0"/>
              <a:t>Easy = More than 70% answered correctly</a:t>
            </a:r>
          </a:p>
          <a:p>
            <a:r>
              <a:rPr lang="en-US" dirty="0" smtClean="0"/>
              <a:t>Average = Between 40% and 70% answered correctly</a:t>
            </a:r>
          </a:p>
          <a:p>
            <a:r>
              <a:rPr lang="en-US" dirty="0" smtClean="0"/>
              <a:t>Challenging = Less than 40% answered correctly</a:t>
            </a:r>
            <a:endParaRPr lang="en-US" dirty="0"/>
          </a:p>
        </p:txBody>
      </p:sp>
    </p:spTree>
    <p:extLst>
      <p:ext uri="{BB962C8B-B14F-4D97-AF65-F5344CB8AC3E}">
        <p14:creationId xmlns:p14="http://schemas.microsoft.com/office/powerpoint/2010/main" val="353819543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eaLnBrk="1" fontAlgn="auto" hangingPunct="1">
              <a:spcAft>
                <a:spcPts val="0"/>
              </a:spcAft>
              <a:defRPr/>
            </a:pPr>
            <a:r>
              <a:rPr lang="en-US" sz="4000" b="1" dirty="0" smtClean="0">
                <a:solidFill>
                  <a:schemeClr val="tx1"/>
                </a:solidFill>
                <a:effectLst>
                  <a:outerShdw blurRad="38100" dist="38100" dir="2700000" algn="tl">
                    <a:srgbClr val="000000">
                      <a:alpha val="43137"/>
                    </a:srgbClr>
                  </a:outerShdw>
                </a:effectLst>
              </a:rPr>
              <a:t>Complexity vs. Difficulty</a:t>
            </a:r>
            <a:endParaRPr lang="en-US" sz="4000" b="1" dirty="0">
              <a:solidFill>
                <a:schemeClr val="tx1"/>
              </a:solidFill>
              <a:effectLst>
                <a:outerShdw blurRad="38100" dist="38100" dir="2700000" algn="tl">
                  <a:srgbClr val="000000">
                    <a:alpha val="43137"/>
                  </a:srgbClr>
                </a:outerShdw>
              </a:effectLst>
            </a:endParaRPr>
          </a:p>
        </p:txBody>
      </p:sp>
      <p:sp>
        <p:nvSpPr>
          <p:cNvPr id="8" name="Content Placeholder 7"/>
          <p:cNvSpPr>
            <a:spLocks noGrp="1"/>
          </p:cNvSpPr>
          <p:nvPr>
            <p:ph sz="half" idx="2"/>
          </p:nvPr>
        </p:nvSpPr>
        <p:spPr/>
        <p:txBody>
          <a:bodyPr/>
          <a:lstStyle/>
          <a:p>
            <a:r>
              <a:rPr lang="en-US" dirty="0" smtClean="0"/>
              <a:t>What is 4,505,358 + 2,552,622?</a:t>
            </a:r>
          </a:p>
          <a:p>
            <a:pPr lvl="1"/>
            <a:r>
              <a:rPr lang="en-US" dirty="0" smtClean="0"/>
              <a:t>Low Complexity </a:t>
            </a:r>
          </a:p>
          <a:p>
            <a:pPr lvl="1"/>
            <a:r>
              <a:rPr lang="en-US" dirty="0" smtClean="0"/>
              <a:t>Challenging Difficulty</a:t>
            </a:r>
            <a:endParaRPr lang="en-US" dirty="0"/>
          </a:p>
        </p:txBody>
      </p:sp>
      <p:sp>
        <p:nvSpPr>
          <p:cNvPr id="11" name="Content Placeholder 10"/>
          <p:cNvSpPr>
            <a:spLocks noGrp="1"/>
          </p:cNvSpPr>
          <p:nvPr>
            <p:ph sz="half" idx="1"/>
          </p:nvPr>
        </p:nvSpPr>
        <p:spPr/>
        <p:txBody>
          <a:bodyPr/>
          <a:lstStyle/>
          <a:p>
            <a:r>
              <a:rPr lang="en-US" dirty="0" smtClean="0"/>
              <a:t>What is 4 + 4?</a:t>
            </a:r>
          </a:p>
          <a:p>
            <a:pPr lvl="1"/>
            <a:r>
              <a:rPr lang="en-US" dirty="0" smtClean="0"/>
              <a:t>Low Complexity</a:t>
            </a:r>
          </a:p>
          <a:p>
            <a:pPr lvl="1"/>
            <a:r>
              <a:rPr lang="en-US" dirty="0" smtClean="0"/>
              <a:t>Easy Difficulty</a:t>
            </a:r>
            <a:endParaRPr lang="en-US" dirty="0"/>
          </a:p>
        </p:txBody>
      </p:sp>
      <p:sp>
        <p:nvSpPr>
          <p:cNvPr id="3" name="TextBox 2"/>
          <p:cNvSpPr txBox="1"/>
          <p:nvPr/>
        </p:nvSpPr>
        <p:spPr>
          <a:xfrm>
            <a:off x="1656519" y="5172630"/>
            <a:ext cx="8696131" cy="1077218"/>
          </a:xfrm>
          <a:prstGeom prst="rect">
            <a:avLst/>
          </a:prstGeom>
          <a:noFill/>
        </p:spPr>
        <p:txBody>
          <a:bodyPr wrap="square" rtlCol="0">
            <a:spAutoFit/>
          </a:bodyPr>
          <a:lstStyle/>
          <a:p>
            <a:r>
              <a:rPr lang="en-US" sz="1600" i="1" dirty="0" smtClean="0"/>
              <a:t>Item Difficulty = </a:t>
            </a:r>
            <a:r>
              <a:rPr lang="en-US" sz="1600" i="1" baseline="0" dirty="0" smtClean="0"/>
              <a:t>based on the percent of students likely to respond correctly to an item</a:t>
            </a:r>
          </a:p>
          <a:p>
            <a:endParaRPr lang="en-US" sz="1600" i="1" baseline="0" dirty="0" smtClean="0"/>
          </a:p>
          <a:p>
            <a:r>
              <a:rPr lang="en-US" sz="1600" i="1" baseline="0" dirty="0" smtClean="0"/>
              <a:t>Cognitive Complexity (Depth of Knowledge)</a:t>
            </a:r>
            <a:r>
              <a:rPr lang="en-US" sz="1600" i="1" dirty="0" smtClean="0"/>
              <a:t> = </a:t>
            </a:r>
            <a:r>
              <a:rPr lang="en-US" sz="1600" i="1" baseline="0" dirty="0" smtClean="0"/>
              <a:t>refers to the complexity of the mental processing that the student must use to answer the item, not the difficulty of the item. </a:t>
            </a:r>
            <a:endParaRPr lang="en-US" sz="1600" i="1" dirty="0"/>
          </a:p>
        </p:txBody>
      </p:sp>
    </p:spTree>
    <p:extLst>
      <p:ext uri="{BB962C8B-B14F-4D97-AF65-F5344CB8AC3E}">
        <p14:creationId xmlns:p14="http://schemas.microsoft.com/office/powerpoint/2010/main" val="166648692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304800"/>
            <a:ext cx="11582400" cy="1295400"/>
          </a:xfrm>
        </p:spPr>
        <p:txBody>
          <a:bodyPr lIns="91440" rIns="91440" bIns="45720">
            <a:normAutofit/>
          </a:bodyPr>
          <a:lstStyle/>
          <a:p>
            <a:pPr eaLnBrk="1" hangingPunct="1"/>
            <a:r>
              <a:rPr lang="en-US" b="1" dirty="0" smtClean="0">
                <a:solidFill>
                  <a:schemeClr val="tx1"/>
                </a:solidFill>
                <a:effectLst>
                  <a:outerShdw blurRad="38100" dist="38100" dir="2700000" algn="tl">
                    <a:srgbClr val="C0C0C0"/>
                  </a:outerShdw>
                </a:effectLst>
              </a:rPr>
              <a:t>Example</a:t>
            </a:r>
          </a:p>
        </p:txBody>
      </p:sp>
      <p:sp>
        <p:nvSpPr>
          <p:cNvPr id="2" name="Content Placeholder 1"/>
          <p:cNvSpPr>
            <a:spLocks noGrp="1"/>
          </p:cNvSpPr>
          <p:nvPr>
            <p:ph idx="1"/>
          </p:nvPr>
        </p:nvSpPr>
        <p:spPr>
          <a:xfrm>
            <a:off x="609600" y="1828800"/>
            <a:ext cx="11582400" cy="3932238"/>
          </a:xfrm>
        </p:spPr>
        <p:txBody>
          <a:bodyPr>
            <a:normAutofit/>
          </a:bodyPr>
          <a:lstStyle/>
          <a:p>
            <a:pPr eaLnBrk="1" hangingPunct="1">
              <a:buFont typeface="Wingdings 2" panose="05020102010507070707" pitchFamily="18" charset="2"/>
              <a:buNone/>
            </a:pPr>
            <a:r>
              <a:rPr lang="en-US" b="1" dirty="0" smtClean="0"/>
              <a:t>What does the word </a:t>
            </a:r>
            <a:r>
              <a:rPr lang="en-US" b="1" i="1" dirty="0" err="1" smtClean="0">
                <a:solidFill>
                  <a:srgbClr val="FF0000"/>
                </a:solidFill>
              </a:rPr>
              <a:t>illeist</a:t>
            </a:r>
            <a:r>
              <a:rPr lang="en-US" b="1" i="1" dirty="0" smtClean="0"/>
              <a:t> </a:t>
            </a:r>
            <a:r>
              <a:rPr lang="en-US" b="1" dirty="0" smtClean="0"/>
              <a:t>mean?</a:t>
            </a:r>
          </a:p>
          <a:p>
            <a:pPr eaLnBrk="1" hangingPunct="1">
              <a:buFont typeface="Wingdings 2" panose="05020102010507070707" pitchFamily="18" charset="2"/>
              <a:buNone/>
            </a:pPr>
            <a:endParaRPr lang="en-US" b="1" dirty="0" smtClean="0"/>
          </a:p>
          <a:p>
            <a:pPr eaLnBrk="1" hangingPunct="1">
              <a:buFont typeface="Calibri" panose="020F0502020204030204" pitchFamily="34" charset="0"/>
              <a:buAutoNum type="alphaUcPeriod"/>
            </a:pPr>
            <a:r>
              <a:rPr lang="en-US" b="1" dirty="0" smtClean="0"/>
              <a:t>refers to themselves in the 3</a:t>
            </a:r>
            <a:r>
              <a:rPr lang="en-US" b="1" baseline="30000" dirty="0" smtClean="0"/>
              <a:t>rd</a:t>
            </a:r>
            <a:r>
              <a:rPr lang="en-US" b="1" dirty="0" smtClean="0"/>
              <a:t> person.</a:t>
            </a:r>
          </a:p>
          <a:p>
            <a:pPr eaLnBrk="1" hangingPunct="1">
              <a:buFont typeface="Calibri" panose="020F0502020204030204" pitchFamily="34" charset="0"/>
              <a:buAutoNum type="alphaUcPeriod"/>
            </a:pPr>
            <a:r>
              <a:rPr lang="en-US" b="1" dirty="0" smtClean="0"/>
              <a:t>plays a specialized musical instrument.</a:t>
            </a:r>
          </a:p>
          <a:p>
            <a:pPr eaLnBrk="1" hangingPunct="1">
              <a:buFont typeface="Calibri" panose="020F0502020204030204" pitchFamily="34" charset="0"/>
              <a:buAutoNum type="alphaUcPeriod"/>
            </a:pPr>
            <a:r>
              <a:rPr lang="en-US" b="1" dirty="0" smtClean="0"/>
              <a:t>is sick.</a:t>
            </a:r>
          </a:p>
          <a:p>
            <a:pPr eaLnBrk="1" hangingPunct="1">
              <a:buFont typeface="Calibri" panose="020F0502020204030204" pitchFamily="34" charset="0"/>
              <a:buAutoNum type="alphaUcPeriod"/>
            </a:pPr>
            <a:r>
              <a:rPr lang="en-US" b="1" dirty="0" smtClean="0"/>
              <a:t>loves animals.</a:t>
            </a:r>
          </a:p>
        </p:txBody>
      </p:sp>
      <p:sp>
        <p:nvSpPr>
          <p:cNvPr id="5" name="TextBox 4"/>
          <p:cNvSpPr txBox="1"/>
          <p:nvPr/>
        </p:nvSpPr>
        <p:spPr>
          <a:xfrm>
            <a:off x="8737600" y="5486401"/>
            <a:ext cx="2844800" cy="830263"/>
          </a:xfrm>
          <a:prstGeom prst="rect">
            <a:avLst/>
          </a:prstGeom>
          <a:solidFill>
            <a:schemeClr val="accent1">
              <a:lumMod val="75000"/>
            </a:schemeClr>
          </a:solidFill>
        </p:spPr>
        <p:txBody>
          <a:bodyPr wrap="square">
            <a:spAutoFit/>
          </a:bodyPr>
          <a:lstStyle/>
          <a:p>
            <a:pPr>
              <a:defRPr/>
            </a:pPr>
            <a:r>
              <a:rPr lang="en-US" sz="2400" b="1" dirty="0">
                <a:solidFill>
                  <a:prstClr val="white"/>
                </a:solidFill>
              </a:rPr>
              <a:t>Difficulty?</a:t>
            </a:r>
          </a:p>
          <a:p>
            <a:pPr>
              <a:defRPr/>
            </a:pPr>
            <a:r>
              <a:rPr lang="en-US" sz="2400" b="1" dirty="0">
                <a:solidFill>
                  <a:prstClr val="white"/>
                </a:solidFill>
              </a:rPr>
              <a:t>DOK?</a:t>
            </a:r>
          </a:p>
        </p:txBody>
      </p:sp>
    </p:spTree>
    <p:extLst>
      <p:ext uri="{BB962C8B-B14F-4D97-AF65-F5344CB8AC3E}">
        <p14:creationId xmlns:p14="http://schemas.microsoft.com/office/powerpoint/2010/main" val="181108732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304800"/>
            <a:ext cx="11582400" cy="1295400"/>
          </a:xfrm>
        </p:spPr>
        <p:txBody>
          <a:bodyPr lIns="91440" rIns="91440" bIns="45720">
            <a:normAutofit/>
          </a:bodyPr>
          <a:lstStyle/>
          <a:p>
            <a:pPr eaLnBrk="1" hangingPunct="1"/>
            <a:r>
              <a:rPr lang="en-US" b="1" dirty="0" smtClean="0">
                <a:solidFill>
                  <a:schemeClr val="tx1"/>
                </a:solidFill>
                <a:effectLst>
                  <a:outerShdw blurRad="38100" dist="38100" dir="2700000" algn="tl">
                    <a:srgbClr val="C0C0C0"/>
                  </a:outerShdw>
                </a:effectLst>
              </a:rPr>
              <a:t>Example</a:t>
            </a:r>
          </a:p>
        </p:txBody>
      </p:sp>
      <p:sp>
        <p:nvSpPr>
          <p:cNvPr id="2" name="Content Placeholder 1"/>
          <p:cNvSpPr>
            <a:spLocks noGrp="1"/>
          </p:cNvSpPr>
          <p:nvPr>
            <p:ph idx="1"/>
          </p:nvPr>
        </p:nvSpPr>
        <p:spPr>
          <a:xfrm>
            <a:off x="609600" y="1828800"/>
            <a:ext cx="11582400" cy="3932238"/>
          </a:xfrm>
        </p:spPr>
        <p:txBody>
          <a:bodyPr>
            <a:normAutofit/>
          </a:bodyPr>
          <a:lstStyle/>
          <a:p>
            <a:pPr eaLnBrk="1" hangingPunct="1">
              <a:buFont typeface="Wingdings 2" panose="05020102010507070707" pitchFamily="18" charset="2"/>
              <a:buNone/>
            </a:pPr>
            <a:r>
              <a:rPr lang="en-US" b="1" dirty="0" smtClean="0"/>
              <a:t>What does the word </a:t>
            </a:r>
            <a:r>
              <a:rPr lang="en-US" b="1" i="1" dirty="0" err="1" smtClean="0">
                <a:solidFill>
                  <a:srgbClr val="FF0000"/>
                </a:solidFill>
              </a:rPr>
              <a:t>illeist</a:t>
            </a:r>
            <a:r>
              <a:rPr lang="en-US" b="1" i="1" dirty="0" smtClean="0"/>
              <a:t> </a:t>
            </a:r>
            <a:r>
              <a:rPr lang="en-US" b="1" dirty="0" smtClean="0"/>
              <a:t>mean?</a:t>
            </a:r>
          </a:p>
          <a:p>
            <a:pPr eaLnBrk="1" hangingPunct="1">
              <a:buFont typeface="Wingdings 2" panose="05020102010507070707" pitchFamily="18" charset="2"/>
              <a:buNone/>
            </a:pPr>
            <a:endParaRPr lang="en-US" b="1" dirty="0" smtClean="0"/>
          </a:p>
          <a:p>
            <a:pPr eaLnBrk="1" hangingPunct="1">
              <a:buFont typeface="Calibri" panose="020F0502020204030204" pitchFamily="34" charset="0"/>
              <a:buAutoNum type="alphaUcPeriod"/>
            </a:pPr>
            <a:r>
              <a:rPr lang="en-US" b="1" dirty="0" smtClean="0"/>
              <a:t>refers to themselves in the 3</a:t>
            </a:r>
            <a:r>
              <a:rPr lang="en-US" b="1" baseline="30000" dirty="0" smtClean="0"/>
              <a:t>rd</a:t>
            </a:r>
            <a:r>
              <a:rPr lang="en-US" b="1" dirty="0" smtClean="0"/>
              <a:t> person.</a:t>
            </a:r>
          </a:p>
          <a:p>
            <a:pPr eaLnBrk="1" hangingPunct="1">
              <a:buFont typeface="Calibri" panose="020F0502020204030204" pitchFamily="34" charset="0"/>
              <a:buAutoNum type="alphaUcPeriod"/>
            </a:pPr>
            <a:r>
              <a:rPr lang="en-US" b="1" dirty="0" smtClean="0"/>
              <a:t>plays a specialized musical instrument.</a:t>
            </a:r>
          </a:p>
          <a:p>
            <a:pPr eaLnBrk="1" hangingPunct="1">
              <a:buFont typeface="Calibri" panose="020F0502020204030204" pitchFamily="34" charset="0"/>
              <a:buAutoNum type="alphaUcPeriod"/>
            </a:pPr>
            <a:r>
              <a:rPr lang="en-US" b="1" dirty="0" smtClean="0"/>
              <a:t>is sick.</a:t>
            </a:r>
          </a:p>
          <a:p>
            <a:pPr eaLnBrk="1" hangingPunct="1">
              <a:buFont typeface="Calibri" panose="020F0502020204030204" pitchFamily="34" charset="0"/>
              <a:buAutoNum type="alphaUcPeriod"/>
            </a:pPr>
            <a:r>
              <a:rPr lang="en-US" b="1" dirty="0" smtClean="0"/>
              <a:t>loves animals.</a:t>
            </a:r>
          </a:p>
        </p:txBody>
      </p:sp>
      <p:sp>
        <p:nvSpPr>
          <p:cNvPr id="5" name="TextBox 4"/>
          <p:cNvSpPr txBox="1"/>
          <p:nvPr/>
        </p:nvSpPr>
        <p:spPr>
          <a:xfrm>
            <a:off x="7972491" y="2892490"/>
            <a:ext cx="2844800" cy="1323439"/>
          </a:xfrm>
          <a:prstGeom prst="rect">
            <a:avLst/>
          </a:prstGeom>
          <a:solidFill>
            <a:schemeClr val="accent1">
              <a:lumMod val="75000"/>
            </a:schemeClr>
          </a:solidFill>
        </p:spPr>
        <p:txBody>
          <a:bodyPr wrap="square">
            <a:spAutoFit/>
          </a:bodyPr>
          <a:lstStyle/>
          <a:p>
            <a:pPr>
              <a:defRPr/>
            </a:pPr>
            <a:r>
              <a:rPr lang="en-US" sz="1600" dirty="0" smtClean="0"/>
              <a:t>This </a:t>
            </a:r>
            <a:r>
              <a:rPr lang="en-US" sz="1600" dirty="0"/>
              <a:t>item is at level 1 depth of knowledge, low cognitive complexity, since it requires simple recall.</a:t>
            </a:r>
            <a:endParaRPr lang="en-US" sz="1600" b="1" dirty="0">
              <a:solidFill>
                <a:prstClr val="white"/>
              </a:solidFill>
            </a:endParaRPr>
          </a:p>
        </p:txBody>
      </p:sp>
    </p:spTree>
    <p:extLst>
      <p:ext uri="{BB962C8B-B14F-4D97-AF65-F5344CB8AC3E}">
        <p14:creationId xmlns:p14="http://schemas.microsoft.com/office/powerpoint/2010/main" val="185913875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92517" y="878290"/>
            <a:ext cx="5368693" cy="1219200"/>
          </a:xfrm>
          <a:ln>
            <a:miter lim="800000"/>
            <a:headEnd/>
            <a:tailEnd/>
          </a:ln>
          <a:extLst/>
        </p:spPr>
        <p:txBody>
          <a:bodyPr>
            <a:scene3d>
              <a:camera prst="orthographicFront"/>
              <a:lightRig rig="threePt" dir="t"/>
            </a:scene3d>
            <a:sp3d extrusionH="57150">
              <a:bevelT w="38100" h="38100" prst="angle"/>
            </a:sp3d>
          </a:bodyPr>
          <a:lstStyle/>
          <a:p>
            <a:pPr eaLnBrk="1" fontAlgn="auto" hangingPunct="1">
              <a:spcAft>
                <a:spcPts val="0"/>
              </a:spcAft>
              <a:defRPr/>
            </a:pPr>
            <a:r>
              <a:rPr lang="en-US" sz="4400" dirty="0" smtClean="0">
                <a:solidFill>
                  <a:schemeClr val="tx1"/>
                </a:solidFill>
              </a:rPr>
              <a:t>Bias and Sensitivity</a:t>
            </a:r>
            <a:endParaRPr lang="en-US" sz="4400" dirty="0">
              <a:solidFill>
                <a:schemeClr val="tx1"/>
              </a:solidFill>
            </a:endParaRPr>
          </a:p>
        </p:txBody>
      </p:sp>
      <p:pic>
        <p:nvPicPr>
          <p:cNvPr id="4"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5705476"/>
            <a:ext cx="39878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6400" y="3473864"/>
            <a:ext cx="6705600" cy="3347561"/>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219755"/>
            <a:ext cx="2914650" cy="2847975"/>
          </a:xfrm>
          <a:prstGeom prst="rect">
            <a:avLst/>
          </a:prstGeom>
        </p:spPr>
      </p:pic>
    </p:spTree>
    <p:extLst>
      <p:ext uri="{BB962C8B-B14F-4D97-AF65-F5344CB8AC3E}">
        <p14:creationId xmlns:p14="http://schemas.microsoft.com/office/powerpoint/2010/main" val="30455568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Franzipanic</a:t>
            </a:r>
            <a:r>
              <a:rPr lang="en-US" dirty="0" smtClean="0"/>
              <a:t> “Answers”</a:t>
            </a:r>
            <a:endParaRPr lang="en-US" dirty="0"/>
          </a:p>
        </p:txBody>
      </p:sp>
      <p:pic>
        <p:nvPicPr>
          <p:cNvPr id="3" name="Picture 2"/>
          <p:cNvPicPr>
            <a:picLocks noChangeAspect="1"/>
          </p:cNvPicPr>
          <p:nvPr/>
        </p:nvPicPr>
        <p:blipFill>
          <a:blip r:embed="rId2"/>
          <a:stretch>
            <a:fillRect/>
          </a:stretch>
        </p:blipFill>
        <p:spPr>
          <a:xfrm>
            <a:off x="3153171" y="2404264"/>
            <a:ext cx="6144903" cy="3976657"/>
          </a:xfrm>
          <a:prstGeom prst="rect">
            <a:avLst/>
          </a:prstGeom>
        </p:spPr>
      </p:pic>
    </p:spTree>
    <p:extLst>
      <p:ext uri="{BB962C8B-B14F-4D97-AF65-F5344CB8AC3E}">
        <p14:creationId xmlns:p14="http://schemas.microsoft.com/office/powerpoint/2010/main" val="6999254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990600"/>
            <a:ext cx="11582400" cy="838200"/>
          </a:xfrm>
        </p:spPr>
        <p:txBody>
          <a:bodyPr/>
          <a:lstStyle/>
          <a:p>
            <a:pPr algn="ctr" eaLnBrk="1" fontAlgn="auto" hangingPunct="1">
              <a:spcAft>
                <a:spcPts val="0"/>
              </a:spcAft>
              <a:defRPr/>
            </a:pPr>
            <a:r>
              <a:rPr lang="en-US" b="1" dirty="0" smtClean="0">
                <a:effectLst>
                  <a:outerShdw blurRad="38100" dist="38100" dir="2700000" algn="tl">
                    <a:srgbClr val="000000">
                      <a:alpha val="43137"/>
                    </a:srgbClr>
                  </a:outerShdw>
                </a:effectLst>
              </a:rPr>
              <a:t>	Bias &amp; Sensitivity</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06400" y="2057400"/>
            <a:ext cx="11582400" cy="4022725"/>
          </a:xfrm>
        </p:spPr>
        <p:txBody>
          <a:bodyPr>
            <a:normAutofit/>
          </a:bodyPr>
          <a:lstStyle/>
          <a:p>
            <a:pPr eaLnBrk="1" hangingPunct="1">
              <a:buFont typeface="Wingdings 2" panose="05020102010507070707" pitchFamily="18" charset="2"/>
              <a:buNone/>
            </a:pPr>
            <a:r>
              <a:rPr lang="en-US" sz="4100" smtClean="0"/>
              <a:t>“</a:t>
            </a:r>
            <a:r>
              <a:rPr lang="en-US" sz="4100" b="1" smtClean="0"/>
              <a:t>A bias and sensitivity review helps to ensure that items and stimuli are free of bias and do not exclude any group of children from demonstrating what they know and are able to do.”</a:t>
            </a:r>
          </a:p>
          <a:p>
            <a:pPr eaLnBrk="1" hangingPunct="1">
              <a:buFont typeface="Wingdings 2" panose="05020102010507070707" pitchFamily="18" charset="2"/>
              <a:buNone/>
            </a:pPr>
            <a:endParaRPr lang="en-US" sz="2400" smtClean="0"/>
          </a:p>
        </p:txBody>
      </p:sp>
      <p:sp>
        <p:nvSpPr>
          <p:cNvPr id="8602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63AA9F6-5F05-4F16-A7F1-DDCC96D31DF8}" type="slidenum">
              <a:rPr lang="en-US">
                <a:solidFill>
                  <a:srgbClr val="D38E27"/>
                </a:solidFill>
                <a:latin typeface="Constantia" panose="02030602050306030303" pitchFamily="18" charset="0"/>
              </a:rPr>
              <a:pPr/>
              <a:t>60</a:t>
            </a:fld>
            <a:endParaRPr lang="en-US">
              <a:solidFill>
                <a:srgbClr val="D38E27"/>
              </a:solidFill>
              <a:latin typeface="Constantia" panose="02030602050306030303" pitchFamily="18" charset="0"/>
            </a:endParaRPr>
          </a:p>
        </p:txBody>
      </p:sp>
    </p:spTree>
    <p:extLst>
      <p:ext uri="{BB962C8B-B14F-4D97-AF65-F5344CB8AC3E}">
        <p14:creationId xmlns:p14="http://schemas.microsoft.com/office/powerpoint/2010/main" val="99764711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838200"/>
            <a:ext cx="11582400" cy="838200"/>
          </a:xfrm>
        </p:spPr>
        <p:txBody>
          <a:bodyPr/>
          <a:lstStyle/>
          <a:p>
            <a:pPr algn="ctr" eaLnBrk="1" fontAlgn="auto" hangingPunct="1">
              <a:spcAft>
                <a:spcPts val="0"/>
              </a:spcAft>
              <a:defRPr/>
            </a:pPr>
            <a:r>
              <a:rPr lang="en-US" sz="4400" b="1" dirty="0" smtClean="0">
                <a:effectLst>
                  <a:outerShdw blurRad="38100" dist="38100" dir="2700000" algn="tl">
                    <a:srgbClr val="000000">
                      <a:alpha val="43137"/>
                    </a:srgbClr>
                  </a:outerShdw>
                </a:effectLst>
              </a:rPr>
              <a:t>Bias</a:t>
            </a:r>
            <a:endParaRPr lang="en-US" sz="4400" b="1" dirty="0">
              <a:effectLst>
                <a:outerShdw blurRad="38100" dist="38100" dir="2700000" algn="tl">
                  <a:srgbClr val="000000">
                    <a:alpha val="43137"/>
                  </a:srgbClr>
                </a:outerShdw>
              </a:effectLst>
            </a:endParaRPr>
          </a:p>
        </p:txBody>
      </p:sp>
      <p:sp>
        <p:nvSpPr>
          <p:cNvPr id="88067" name="Content Placeholder 2"/>
          <p:cNvSpPr>
            <a:spLocks noGrp="1"/>
          </p:cNvSpPr>
          <p:nvPr>
            <p:ph idx="1"/>
          </p:nvPr>
        </p:nvSpPr>
        <p:spPr/>
        <p:txBody>
          <a:bodyPr/>
          <a:lstStyle/>
          <a:p>
            <a:pPr eaLnBrk="1" hangingPunct="1">
              <a:buFont typeface="Wingdings 2" panose="05020102010507070707" pitchFamily="18" charset="2"/>
              <a:buChar char=""/>
            </a:pPr>
            <a:r>
              <a:rPr lang="en-US" b="1" smtClean="0"/>
              <a:t>Students should not be at an advantage or disadvantage based on their personal characteristics.</a:t>
            </a:r>
          </a:p>
          <a:p>
            <a:pPr eaLnBrk="1" hangingPunct="1">
              <a:buFont typeface="Wingdings 2" panose="05020102010507070707" pitchFamily="18" charset="2"/>
              <a:buChar char=""/>
            </a:pPr>
            <a:r>
              <a:rPr lang="en-US" b="1" smtClean="0"/>
              <a:t>Personal characteristics:</a:t>
            </a:r>
          </a:p>
          <a:p>
            <a:pPr lvl="1" eaLnBrk="1" hangingPunct="1">
              <a:buFont typeface="Wingdings 2" panose="05020102010507070707" pitchFamily="18" charset="2"/>
              <a:buChar char=""/>
            </a:pPr>
            <a:r>
              <a:rPr lang="en-US" b="1" smtClean="0"/>
              <a:t>Gender</a:t>
            </a:r>
          </a:p>
          <a:p>
            <a:pPr lvl="1" eaLnBrk="1" hangingPunct="1">
              <a:buFont typeface="Wingdings 2" panose="05020102010507070707" pitchFamily="18" charset="2"/>
              <a:buChar char=""/>
            </a:pPr>
            <a:r>
              <a:rPr lang="en-US" b="1" smtClean="0"/>
              <a:t>Race/Ethnicity</a:t>
            </a:r>
          </a:p>
          <a:p>
            <a:pPr lvl="1" eaLnBrk="1" hangingPunct="1">
              <a:buFont typeface="Wingdings 2" panose="05020102010507070707" pitchFamily="18" charset="2"/>
              <a:buChar char=""/>
            </a:pPr>
            <a:r>
              <a:rPr lang="en-US" b="1" smtClean="0"/>
              <a:t>Religion</a:t>
            </a:r>
          </a:p>
          <a:p>
            <a:pPr lvl="1" eaLnBrk="1" hangingPunct="1">
              <a:buFont typeface="Wingdings 2" panose="05020102010507070707" pitchFamily="18" charset="2"/>
              <a:buChar char=""/>
            </a:pPr>
            <a:r>
              <a:rPr lang="en-US" b="1" smtClean="0"/>
              <a:t>SES</a:t>
            </a:r>
          </a:p>
          <a:p>
            <a:pPr lvl="1" eaLnBrk="1" hangingPunct="1">
              <a:buFont typeface="Wingdings 2" panose="05020102010507070707" pitchFamily="18" charset="2"/>
              <a:buChar char=""/>
            </a:pPr>
            <a:r>
              <a:rPr lang="en-US" b="1" smtClean="0"/>
              <a:t>Geographic Region</a:t>
            </a:r>
          </a:p>
          <a:p>
            <a:pPr lvl="1" eaLnBrk="1" hangingPunct="1">
              <a:buFont typeface="Wingdings 2" panose="05020102010507070707" pitchFamily="18" charset="2"/>
              <a:buChar char=""/>
            </a:pPr>
            <a:r>
              <a:rPr lang="en-US" b="1" smtClean="0"/>
              <a:t>Experience</a:t>
            </a:r>
          </a:p>
          <a:p>
            <a:pPr eaLnBrk="1" hangingPunct="1">
              <a:buFont typeface="Wingdings 2" panose="05020102010507070707" pitchFamily="18" charset="2"/>
              <a:buChar char=""/>
            </a:pPr>
            <a:endParaRPr lang="en-US" smtClean="0"/>
          </a:p>
        </p:txBody>
      </p:sp>
      <p:sp>
        <p:nvSpPr>
          <p:cNvPr id="8806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3BDD9E0-ABA4-4C71-A85C-3C9436967CD7}" type="slidenum">
              <a:rPr lang="en-US">
                <a:solidFill>
                  <a:srgbClr val="D38E27"/>
                </a:solidFill>
                <a:latin typeface="Constantia" panose="02030602050306030303" pitchFamily="18" charset="0"/>
              </a:rPr>
              <a:pPr/>
              <a:t>61</a:t>
            </a:fld>
            <a:endParaRPr lang="en-US">
              <a:solidFill>
                <a:srgbClr val="D38E27"/>
              </a:solidFill>
              <a:latin typeface="Constantia" panose="02030602050306030303" pitchFamily="18" charset="0"/>
            </a:endParaRPr>
          </a:p>
        </p:txBody>
      </p:sp>
    </p:spTree>
    <p:extLst>
      <p:ext uri="{BB962C8B-B14F-4D97-AF65-F5344CB8AC3E}">
        <p14:creationId xmlns:p14="http://schemas.microsoft.com/office/powerpoint/2010/main" val="131635331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Bias: Examples</a:t>
            </a:r>
            <a:endParaRPr lang="en-US" dirty="0"/>
          </a:p>
        </p:txBody>
      </p:sp>
      <p:sp>
        <p:nvSpPr>
          <p:cNvPr id="3" name="Content Placeholder 2"/>
          <p:cNvSpPr>
            <a:spLocks noGrp="1"/>
          </p:cNvSpPr>
          <p:nvPr>
            <p:ph idx="1"/>
          </p:nvPr>
        </p:nvSpPr>
        <p:spPr/>
        <p:txBody>
          <a:bodyPr/>
          <a:lstStyle/>
          <a:p>
            <a:r>
              <a:rPr lang="en-US" dirty="0" smtClean="0"/>
              <a:t>Portrayal of leisure activities that are not accessible to all children</a:t>
            </a:r>
          </a:p>
          <a:p>
            <a:r>
              <a:rPr lang="en-US" dirty="0" smtClean="0"/>
              <a:t>Balance of gender and ethnicities in names</a:t>
            </a:r>
          </a:p>
          <a:p>
            <a:r>
              <a:rPr lang="en-US" dirty="0" smtClean="0"/>
              <a:t>Stereotyping any groups</a:t>
            </a:r>
          </a:p>
          <a:p>
            <a:r>
              <a:rPr lang="en-US" dirty="0" smtClean="0"/>
              <a:t>Over-inclusion or under-inclusion of any group</a:t>
            </a:r>
            <a:endParaRPr lang="en-US" dirty="0"/>
          </a:p>
        </p:txBody>
      </p:sp>
    </p:spTree>
    <p:extLst>
      <p:ext uri="{BB962C8B-B14F-4D97-AF65-F5344CB8AC3E}">
        <p14:creationId xmlns:p14="http://schemas.microsoft.com/office/powerpoint/2010/main" val="424634823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14400"/>
            <a:ext cx="11582400" cy="838200"/>
          </a:xfrm>
        </p:spPr>
        <p:txBody>
          <a:bodyPr/>
          <a:lstStyle/>
          <a:p>
            <a:pPr algn="ctr" eaLnBrk="1" fontAlgn="auto" hangingPunct="1">
              <a:spcAft>
                <a:spcPts val="0"/>
              </a:spcAft>
              <a:defRPr/>
            </a:pPr>
            <a:r>
              <a:rPr lang="en-US" sz="4400" b="1" dirty="0" smtClean="0">
                <a:effectLst>
                  <a:outerShdw blurRad="38100" dist="38100" dir="2700000" algn="tl">
                    <a:srgbClr val="000000">
                      <a:alpha val="43137"/>
                    </a:srgbClr>
                  </a:outerShdw>
                </a:effectLst>
              </a:rPr>
              <a:t>Sensitivity</a:t>
            </a:r>
            <a:endParaRPr lang="en-US" sz="4400" b="1" dirty="0">
              <a:effectLst>
                <a:outerShdw blurRad="38100" dist="38100" dir="2700000" algn="tl">
                  <a:srgbClr val="000000">
                    <a:alpha val="43137"/>
                  </a:srgbClr>
                </a:outerShdw>
              </a:effectLst>
            </a:endParaRPr>
          </a:p>
        </p:txBody>
      </p:sp>
      <p:sp>
        <p:nvSpPr>
          <p:cNvPr id="89091" name="Content Placeholder 2"/>
          <p:cNvSpPr>
            <a:spLocks noGrp="1"/>
          </p:cNvSpPr>
          <p:nvPr>
            <p:ph idx="1"/>
          </p:nvPr>
        </p:nvSpPr>
        <p:spPr/>
        <p:txBody>
          <a:bodyPr/>
          <a:lstStyle/>
          <a:p>
            <a:pPr eaLnBrk="1" hangingPunct="1"/>
            <a:r>
              <a:rPr lang="en-US" b="1" smtClean="0"/>
              <a:t>Is the subject matter acceptable to Florida students, parents, and other community members?</a:t>
            </a:r>
          </a:p>
          <a:p>
            <a:pPr eaLnBrk="1" hangingPunct="1"/>
            <a:r>
              <a:rPr lang="en-US" b="1" smtClean="0">
                <a:solidFill>
                  <a:srgbClr val="FF0000"/>
                </a:solidFill>
              </a:rPr>
              <a:t>NOT</a:t>
            </a:r>
            <a:r>
              <a:rPr lang="en-US" b="1" smtClean="0"/>
              <a:t> related to student success; more tuned in to student/parent reaction to content and context.</a:t>
            </a:r>
          </a:p>
          <a:p>
            <a:pPr eaLnBrk="1" hangingPunct="1"/>
            <a:r>
              <a:rPr lang="en-US" b="1" smtClean="0"/>
              <a:t>Moralistic issues, political positions, sexuality, etc.</a:t>
            </a:r>
          </a:p>
        </p:txBody>
      </p:sp>
      <p:sp>
        <p:nvSpPr>
          <p:cNvPr id="8909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686A334-E365-4075-885A-D5039C474F1B}" type="slidenum">
              <a:rPr lang="en-US">
                <a:solidFill>
                  <a:srgbClr val="D38E27"/>
                </a:solidFill>
                <a:latin typeface="Constantia" panose="02030602050306030303" pitchFamily="18" charset="0"/>
              </a:rPr>
              <a:pPr/>
              <a:t>63</a:t>
            </a:fld>
            <a:endParaRPr lang="en-US">
              <a:solidFill>
                <a:srgbClr val="D38E27"/>
              </a:solidFill>
              <a:latin typeface="Constantia" panose="02030602050306030303" pitchFamily="18" charset="0"/>
            </a:endParaRPr>
          </a:p>
        </p:txBody>
      </p:sp>
    </p:spTree>
    <p:extLst>
      <p:ext uri="{BB962C8B-B14F-4D97-AF65-F5344CB8AC3E}">
        <p14:creationId xmlns:p14="http://schemas.microsoft.com/office/powerpoint/2010/main" val="7895322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6"/>
          <p:cNvSpPr>
            <a:spLocks noChangeArrowheads="1"/>
          </p:cNvSpPr>
          <p:nvPr/>
        </p:nvSpPr>
        <p:spPr bwMode="auto">
          <a:xfrm>
            <a:off x="500744" y="2292350"/>
            <a:ext cx="5160433" cy="3914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15000"/>
              </a:lnSpc>
              <a:buFont typeface="Symbol" panose="05050102010706020507" pitchFamily="18" charset="2"/>
              <a:buChar char=""/>
            </a:pPr>
            <a:r>
              <a:rPr lang="en-US" sz="2400" dirty="0">
                <a:solidFill>
                  <a:prstClr val="white"/>
                </a:solidFill>
                <a:latin typeface="Calibri" panose="020F0502020204030204" pitchFamily="34" charset="0"/>
                <a:ea typeface="Calibri" panose="020F0502020204030204" pitchFamily="34" charset="0"/>
                <a:cs typeface="Times New Roman" panose="02020603050405020304" pitchFamily="18" charset="0"/>
              </a:rPr>
              <a:t>Violence</a:t>
            </a:r>
          </a:p>
          <a:p>
            <a:pPr>
              <a:lnSpc>
                <a:spcPct val="115000"/>
              </a:lnSpc>
              <a:buFont typeface="Symbol" panose="05050102010706020507" pitchFamily="18" charset="2"/>
              <a:buChar char=""/>
            </a:pPr>
            <a:r>
              <a:rPr lang="en-US" sz="2400" dirty="0">
                <a:solidFill>
                  <a:prstClr val="white"/>
                </a:solidFill>
                <a:latin typeface="Calibri" panose="020F0502020204030204" pitchFamily="34" charset="0"/>
                <a:ea typeface="Calibri" panose="020F0502020204030204" pitchFamily="34" charset="0"/>
                <a:cs typeface="Times New Roman" panose="02020603050405020304" pitchFamily="18" charset="0"/>
              </a:rPr>
              <a:t>Criminal Activities</a:t>
            </a:r>
          </a:p>
          <a:p>
            <a:pPr>
              <a:lnSpc>
                <a:spcPct val="115000"/>
              </a:lnSpc>
              <a:buFont typeface="Symbol" panose="05050102010706020507" pitchFamily="18" charset="2"/>
              <a:buChar char=""/>
            </a:pPr>
            <a:r>
              <a:rPr lang="en-US" sz="2400" dirty="0">
                <a:solidFill>
                  <a:prstClr val="white"/>
                </a:solidFill>
                <a:latin typeface="Calibri" panose="020F0502020204030204" pitchFamily="34" charset="0"/>
                <a:ea typeface="Calibri" panose="020F0502020204030204" pitchFamily="34" charset="0"/>
                <a:cs typeface="Times New Roman" panose="02020603050405020304" pitchFamily="18" charset="0"/>
              </a:rPr>
              <a:t>Drugs (illegal, prescription, alcohol, tobacco) and individuals associated with drugs or controlled substances</a:t>
            </a:r>
          </a:p>
          <a:p>
            <a:pPr>
              <a:lnSpc>
                <a:spcPct val="115000"/>
              </a:lnSpc>
              <a:buFont typeface="Symbol" panose="05050102010706020507" pitchFamily="18" charset="2"/>
              <a:buChar char=""/>
            </a:pPr>
            <a:r>
              <a:rPr lang="en-US" sz="2400" dirty="0">
                <a:solidFill>
                  <a:prstClr val="white"/>
                </a:solidFill>
                <a:latin typeface="Calibri" panose="020F0502020204030204" pitchFamily="34" charset="0"/>
                <a:ea typeface="Calibri" panose="020F0502020204030204" pitchFamily="34" charset="0"/>
                <a:cs typeface="Times New Roman" panose="02020603050405020304" pitchFamily="18" charset="0"/>
              </a:rPr>
              <a:t>Junk Food</a:t>
            </a:r>
          </a:p>
          <a:p>
            <a:pPr>
              <a:lnSpc>
                <a:spcPct val="115000"/>
              </a:lnSpc>
              <a:buFont typeface="Symbol" panose="05050102010706020507" pitchFamily="18" charset="2"/>
              <a:buChar char=""/>
            </a:pPr>
            <a:r>
              <a:rPr lang="en-US" sz="2400" dirty="0">
                <a:solidFill>
                  <a:prstClr val="white"/>
                </a:solidFill>
                <a:latin typeface="Calibri" panose="020F0502020204030204" pitchFamily="34" charset="0"/>
                <a:ea typeface="Calibri" panose="020F0502020204030204" pitchFamily="34" charset="0"/>
                <a:cs typeface="Times New Roman" panose="02020603050405020304" pitchFamily="18" charset="0"/>
              </a:rPr>
              <a:t>Height/Weight</a:t>
            </a:r>
          </a:p>
          <a:p>
            <a:pPr>
              <a:lnSpc>
                <a:spcPct val="115000"/>
              </a:lnSpc>
              <a:buFont typeface="Symbol" panose="05050102010706020507" pitchFamily="18" charset="2"/>
              <a:buChar char=""/>
            </a:pPr>
            <a:r>
              <a:rPr lang="en-US" sz="2400" dirty="0">
                <a:solidFill>
                  <a:prstClr val="white"/>
                </a:solidFill>
                <a:latin typeface="Calibri" panose="020F0502020204030204" pitchFamily="34" charset="0"/>
                <a:ea typeface="Calibri" panose="020F0502020204030204" pitchFamily="34" charset="0"/>
                <a:cs typeface="Times New Roman" panose="02020603050405020304" pitchFamily="18" charset="0"/>
              </a:rPr>
              <a:t>Dieting, other concerns about self-image</a:t>
            </a:r>
          </a:p>
        </p:txBody>
      </p:sp>
      <p:sp>
        <p:nvSpPr>
          <p:cNvPr id="91139" name="Rectangle 9"/>
          <p:cNvSpPr>
            <a:spLocks noChangeArrowheads="1"/>
          </p:cNvSpPr>
          <p:nvPr/>
        </p:nvSpPr>
        <p:spPr bwMode="auto">
          <a:xfrm>
            <a:off x="6186714" y="2285093"/>
            <a:ext cx="5283200" cy="349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15000"/>
              </a:lnSpc>
              <a:buFont typeface="Symbol" panose="05050102010706020507" pitchFamily="18" charset="2"/>
              <a:buChar char=""/>
            </a:pPr>
            <a:r>
              <a:rPr lang="en-US" sz="2400" dirty="0">
                <a:solidFill>
                  <a:prstClr val="white"/>
                </a:solidFill>
                <a:latin typeface="Calibri" panose="020F0502020204030204" pitchFamily="34" charset="0"/>
                <a:ea typeface="Calibri" panose="020F0502020204030204" pitchFamily="34" charset="0"/>
                <a:cs typeface="Times New Roman" panose="02020603050405020304" pitchFamily="18" charset="0"/>
              </a:rPr>
              <a:t>Child Abuse/Neglect</a:t>
            </a:r>
          </a:p>
          <a:p>
            <a:pPr>
              <a:lnSpc>
                <a:spcPct val="115000"/>
              </a:lnSpc>
              <a:buFont typeface="Symbol" panose="05050102010706020507" pitchFamily="18" charset="2"/>
              <a:buChar char=""/>
            </a:pPr>
            <a:r>
              <a:rPr lang="en-US" sz="2400" dirty="0">
                <a:solidFill>
                  <a:prstClr val="white"/>
                </a:solidFill>
                <a:latin typeface="Calibri" panose="020F0502020204030204" pitchFamily="34" charset="0"/>
                <a:ea typeface="Calibri" panose="020F0502020204030204" pitchFamily="34" charset="0"/>
                <a:cs typeface="Times New Roman" panose="02020603050405020304" pitchFamily="18" charset="0"/>
              </a:rPr>
              <a:t>Guns/Gun Control</a:t>
            </a:r>
          </a:p>
          <a:p>
            <a:pPr>
              <a:lnSpc>
                <a:spcPct val="115000"/>
              </a:lnSpc>
              <a:buFont typeface="Symbol" panose="05050102010706020507" pitchFamily="18" charset="2"/>
              <a:buChar char=""/>
            </a:pPr>
            <a:r>
              <a:rPr lang="en-US" sz="2400" dirty="0">
                <a:solidFill>
                  <a:prstClr val="white"/>
                </a:solidFill>
                <a:latin typeface="Calibri" panose="020F0502020204030204" pitchFamily="34" charset="0"/>
                <a:ea typeface="Calibri" panose="020F0502020204030204" pitchFamily="34" charset="0"/>
                <a:cs typeface="Times New Roman" panose="02020603050405020304" pitchFamily="18" charset="0"/>
              </a:rPr>
              <a:t>Suicide</a:t>
            </a:r>
          </a:p>
          <a:p>
            <a:pPr>
              <a:lnSpc>
                <a:spcPct val="115000"/>
              </a:lnSpc>
              <a:buFont typeface="Symbol" panose="05050102010706020507" pitchFamily="18" charset="2"/>
              <a:buChar char=""/>
            </a:pPr>
            <a:r>
              <a:rPr lang="en-US" sz="2400" dirty="0">
                <a:solidFill>
                  <a:prstClr val="white"/>
                </a:solidFill>
                <a:latin typeface="Calibri" panose="020F0502020204030204" pitchFamily="34" charset="0"/>
                <a:ea typeface="Calibri" panose="020F0502020204030204" pitchFamily="34" charset="0"/>
                <a:cs typeface="Times New Roman" panose="02020603050405020304" pitchFamily="18" charset="0"/>
              </a:rPr>
              <a:t>Animals, Animal Bones, Animal Rights </a:t>
            </a:r>
            <a:endParaRPr lang="en-US" sz="2400" dirty="0" smtClean="0">
              <a:solidFill>
                <a:prstClr val="white"/>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buFont typeface="Symbol" panose="05050102010706020507" pitchFamily="18" charset="2"/>
              <a:buChar char=""/>
            </a:pPr>
            <a:r>
              <a:rPr lang="en-US" sz="2400" dirty="0" smtClean="0">
                <a:solidFill>
                  <a:prstClr val="white"/>
                </a:solidFill>
                <a:latin typeface="Calibri" panose="020F0502020204030204" pitchFamily="34" charset="0"/>
                <a:ea typeface="Calibri" panose="020F0502020204030204" pitchFamily="34" charset="0"/>
                <a:cs typeface="Times New Roman" panose="02020603050405020304" pitchFamily="18" charset="0"/>
              </a:rPr>
              <a:t>Creationism</a:t>
            </a:r>
            <a:endParaRPr lang="en-US" sz="2400"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buFont typeface="Symbol" panose="05050102010706020507" pitchFamily="18" charset="2"/>
              <a:buChar char=""/>
            </a:pPr>
            <a:r>
              <a:rPr lang="en-US" sz="2400" dirty="0">
                <a:solidFill>
                  <a:prstClr val="white"/>
                </a:solidFill>
                <a:latin typeface="Calibri" panose="020F0502020204030204" pitchFamily="34" charset="0"/>
                <a:ea typeface="Calibri" panose="020F0502020204030204" pitchFamily="34" charset="0"/>
                <a:cs typeface="Times New Roman" panose="02020603050405020304" pitchFamily="18" charset="0"/>
              </a:rPr>
              <a:t>Family Conflict</a:t>
            </a:r>
          </a:p>
          <a:p>
            <a:pPr>
              <a:lnSpc>
                <a:spcPct val="115000"/>
              </a:lnSpc>
              <a:buFont typeface="Symbol" panose="05050102010706020507" pitchFamily="18" charset="2"/>
              <a:buChar char=""/>
            </a:pPr>
            <a:r>
              <a:rPr lang="en-US" sz="2400" dirty="0">
                <a:solidFill>
                  <a:prstClr val="white"/>
                </a:solidFill>
                <a:latin typeface="Calibri" panose="020F0502020204030204" pitchFamily="34" charset="0"/>
                <a:ea typeface="Calibri" panose="020F0502020204030204" pitchFamily="34" charset="0"/>
                <a:cs typeface="Times New Roman" panose="02020603050405020304" pitchFamily="18" charset="0"/>
              </a:rPr>
              <a:t>Running Away</a:t>
            </a:r>
          </a:p>
          <a:p>
            <a:pPr>
              <a:lnSpc>
                <a:spcPct val="115000"/>
              </a:lnSpc>
              <a:buFont typeface="Symbol" panose="05050102010706020507" pitchFamily="18" charset="2"/>
              <a:buChar char=""/>
            </a:pPr>
            <a:endParaRPr lang="en-US" sz="2400"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1140" name="TextBox 4"/>
          <p:cNvSpPr txBox="1">
            <a:spLocks noChangeArrowheads="1"/>
          </p:cNvSpPr>
          <p:nvPr/>
        </p:nvSpPr>
        <p:spPr bwMode="auto">
          <a:xfrm>
            <a:off x="1894114" y="805543"/>
            <a:ext cx="771615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3600" b="1" dirty="0">
                <a:solidFill>
                  <a:prstClr val="white"/>
                </a:solidFill>
              </a:rPr>
              <a:t>Sensitivity Topics </a:t>
            </a:r>
            <a:r>
              <a:rPr lang="en-US" sz="3600" b="1" dirty="0" smtClean="0">
                <a:solidFill>
                  <a:prstClr val="white"/>
                </a:solidFill>
              </a:rPr>
              <a:t>List </a:t>
            </a:r>
            <a:r>
              <a:rPr lang="en-US" sz="2400" dirty="0" smtClean="0">
                <a:solidFill>
                  <a:prstClr val="white"/>
                </a:solidFill>
              </a:rPr>
              <a:t>(Partial)</a:t>
            </a:r>
            <a:endParaRPr lang="en-US" sz="2400" dirty="0">
              <a:solidFill>
                <a:prstClr val="white"/>
              </a:solidFill>
            </a:endParaRPr>
          </a:p>
        </p:txBody>
      </p:sp>
    </p:spTree>
    <p:extLst>
      <p:ext uri="{BB962C8B-B14F-4D97-AF65-F5344CB8AC3E}">
        <p14:creationId xmlns:p14="http://schemas.microsoft.com/office/powerpoint/2010/main" val="203206591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9371" y="762874"/>
            <a:ext cx="10571998" cy="970450"/>
          </a:xfrm>
          <a:ln>
            <a:miter lim="800000"/>
            <a:headEnd/>
            <a:tailEnd/>
          </a:ln>
          <a:extLst/>
        </p:spPr>
        <p:txBody>
          <a:bodyPr>
            <a:normAutofit fontScale="90000"/>
          </a:bodyPr>
          <a:lstStyle/>
          <a:p>
            <a:pPr algn="ctr">
              <a:defRPr/>
            </a:pPr>
            <a:r>
              <a:rPr lang="en-US" dirty="0" smtClean="0"/>
              <a:t> </a:t>
            </a:r>
            <a:r>
              <a:rPr lang="en-US" sz="4000" dirty="0" smtClean="0"/>
              <a:t>Finding Copyright-Free or Commercial Use Images and Passages</a:t>
            </a:r>
            <a:endParaRPr lang="en-US" sz="4000" dirty="0"/>
          </a:p>
        </p:txBody>
      </p:sp>
      <p:pic>
        <p:nvPicPr>
          <p:cNvPr id="4"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5705476"/>
            <a:ext cx="39878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36719" y="3616097"/>
            <a:ext cx="2914650" cy="2847975"/>
          </a:xfrm>
          <a:prstGeom prst="rect">
            <a:avLst/>
          </a:prstGeom>
        </p:spPr>
      </p:pic>
    </p:spTree>
    <p:extLst>
      <p:ext uri="{BB962C8B-B14F-4D97-AF65-F5344CB8AC3E}">
        <p14:creationId xmlns:p14="http://schemas.microsoft.com/office/powerpoint/2010/main" val="36710273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defRPr/>
            </a:pPr>
            <a:r>
              <a:rPr lang="en-US" dirty="0" smtClean="0"/>
              <a:t>Creative Commons, Copyright-Free, &amp; Fair Use</a:t>
            </a:r>
            <a:endParaRPr lang="en-US" dirty="0"/>
          </a:p>
        </p:txBody>
      </p:sp>
      <p:sp>
        <p:nvSpPr>
          <p:cNvPr id="94211" name="Content Placeholder 2"/>
          <p:cNvSpPr>
            <a:spLocks noGrp="1"/>
          </p:cNvSpPr>
          <p:nvPr>
            <p:ph idx="1"/>
          </p:nvPr>
        </p:nvSpPr>
        <p:spPr/>
        <p:txBody>
          <a:bodyPr/>
          <a:lstStyle/>
          <a:p>
            <a:r>
              <a:rPr lang="en-US" b="1" dirty="0" smtClean="0"/>
              <a:t>Creative Commons (Commercial Use) </a:t>
            </a:r>
            <a:r>
              <a:rPr lang="en-US" dirty="0" smtClean="0"/>
              <a:t>– Owner must be attributed, using APA format</a:t>
            </a:r>
          </a:p>
          <a:p>
            <a:r>
              <a:rPr lang="en-US" b="1" dirty="0" smtClean="0"/>
              <a:t>Copyright Free (Public Domain) </a:t>
            </a:r>
            <a:r>
              <a:rPr lang="en-US" dirty="0" smtClean="0"/>
              <a:t>– No need to attribute ownership</a:t>
            </a:r>
          </a:p>
          <a:p>
            <a:r>
              <a:rPr lang="en-US" b="1" dirty="0" smtClean="0"/>
              <a:t>Copyrighted item with permission from owner </a:t>
            </a:r>
            <a:r>
              <a:rPr lang="en-US" dirty="0" smtClean="0"/>
              <a:t>– Owner must be attributed, using APA format</a:t>
            </a:r>
          </a:p>
          <a:p>
            <a:r>
              <a:rPr lang="en-US" b="1" dirty="0" smtClean="0"/>
              <a:t>Student work with permission from the student and parent (if student is a minor)</a:t>
            </a:r>
            <a:r>
              <a:rPr lang="en-US" dirty="0" smtClean="0"/>
              <a:t> – Do not attribute ownership</a:t>
            </a:r>
            <a:endParaRPr lang="en-US" dirty="0"/>
          </a:p>
          <a:p>
            <a:r>
              <a:rPr lang="en-US" dirty="0" smtClean="0"/>
              <a:t>Please indicate in the Keywords or Notes what licensing rules apply (and citation if necessary)</a:t>
            </a:r>
          </a:p>
        </p:txBody>
      </p:sp>
    </p:spTree>
    <p:extLst>
      <p:ext uri="{BB962C8B-B14F-4D97-AF65-F5344CB8AC3E}">
        <p14:creationId xmlns:p14="http://schemas.microsoft.com/office/powerpoint/2010/main" val="377574102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Grant vs. </a:t>
            </a:r>
            <a:r>
              <a:rPr lang="en-US" dirty="0"/>
              <a:t>Non-Grant</a:t>
            </a:r>
            <a:br>
              <a:rPr lang="en-US" dirty="0"/>
            </a:br>
            <a:r>
              <a:rPr lang="en-US" sz="2800" dirty="0"/>
              <a:t>Policies, Processes, &amp; Procedures</a:t>
            </a:r>
            <a:r>
              <a:rPr lang="en-US" dirty="0"/>
              <a:t/>
            </a:r>
            <a:br>
              <a:rPr lang="en-US" dirty="0"/>
            </a:b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17517" y="4310743"/>
            <a:ext cx="2437694" cy="2381930"/>
          </a:xfrm>
          <a:prstGeom prst="rect">
            <a:avLst/>
          </a:prstGeom>
        </p:spPr>
      </p:pic>
    </p:spTree>
    <p:extLst>
      <p:ext uri="{BB962C8B-B14F-4D97-AF65-F5344CB8AC3E}">
        <p14:creationId xmlns:p14="http://schemas.microsoft.com/office/powerpoint/2010/main" val="298583292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Signing Up to Write Items</a:t>
            </a:r>
            <a:endParaRPr lang="en-US" dirty="0"/>
          </a:p>
        </p:txBody>
      </p:sp>
      <p:sp>
        <p:nvSpPr>
          <p:cNvPr id="4" name="TextBox 3"/>
          <p:cNvSpPr txBox="1"/>
          <p:nvPr/>
        </p:nvSpPr>
        <p:spPr>
          <a:xfrm>
            <a:off x="550113" y="2518512"/>
            <a:ext cx="10086416" cy="4247317"/>
          </a:xfrm>
          <a:prstGeom prst="rect">
            <a:avLst/>
          </a:prstGeom>
          <a:noFill/>
        </p:spPr>
        <p:txBody>
          <a:bodyPr wrap="none" rtlCol="0">
            <a:spAutoFit/>
          </a:bodyPr>
          <a:lstStyle/>
          <a:p>
            <a:r>
              <a:rPr lang="en-US" dirty="0">
                <a:solidFill>
                  <a:prstClr val="white"/>
                </a:solidFill>
              </a:rPr>
              <a:t>Google Drive – Item Writer Sign Up Form</a:t>
            </a:r>
          </a:p>
          <a:p>
            <a:endParaRPr lang="en-US" dirty="0">
              <a:solidFill>
                <a:prstClr val="white"/>
              </a:solidFill>
            </a:endParaRPr>
          </a:p>
          <a:p>
            <a:endParaRPr lang="en-US" dirty="0">
              <a:solidFill>
                <a:prstClr val="white"/>
              </a:solidFill>
            </a:endParaRPr>
          </a:p>
          <a:p>
            <a:r>
              <a:rPr lang="en-US" dirty="0">
                <a:solidFill>
                  <a:prstClr val="white"/>
                </a:solidFill>
              </a:rPr>
              <a:t>Website: </a:t>
            </a:r>
            <a:r>
              <a:rPr lang="en-US" dirty="0">
                <a:solidFill>
                  <a:prstClr val="white"/>
                </a:solidFill>
                <a:hlinkClick r:id="rId3"/>
              </a:rPr>
              <a:t>www.drive.google.com</a:t>
            </a:r>
            <a:endParaRPr lang="en-US" dirty="0">
              <a:solidFill>
                <a:prstClr val="white"/>
              </a:solidFill>
            </a:endParaRPr>
          </a:p>
          <a:p>
            <a:endParaRPr lang="en-US" dirty="0">
              <a:solidFill>
                <a:prstClr val="white"/>
              </a:solidFill>
            </a:endParaRPr>
          </a:p>
          <a:p>
            <a:endParaRPr lang="en-US" dirty="0">
              <a:solidFill>
                <a:prstClr val="white"/>
              </a:solidFill>
            </a:endParaRPr>
          </a:p>
          <a:p>
            <a:r>
              <a:rPr lang="en-US" dirty="0">
                <a:solidFill>
                  <a:srgbClr val="FF0000"/>
                </a:solidFill>
              </a:rPr>
              <a:t>**Must have a Gmail Account to use the Item Writer Signup</a:t>
            </a:r>
          </a:p>
          <a:p>
            <a:endParaRPr lang="en-US" dirty="0">
              <a:solidFill>
                <a:prstClr val="white"/>
              </a:solidFill>
            </a:endParaRPr>
          </a:p>
          <a:p>
            <a:endParaRPr lang="en-US" dirty="0">
              <a:solidFill>
                <a:prstClr val="white"/>
              </a:solidFill>
            </a:endParaRPr>
          </a:p>
          <a:p>
            <a:r>
              <a:rPr lang="en-US" dirty="0" smtClean="0">
                <a:solidFill>
                  <a:prstClr val="white"/>
                </a:solidFill>
              </a:rPr>
              <a:t>If you were invited to this training by Justin, email </a:t>
            </a:r>
            <a:r>
              <a:rPr lang="en-US" dirty="0">
                <a:solidFill>
                  <a:prstClr val="white"/>
                </a:solidFill>
              </a:rPr>
              <a:t>Justin Seabolt </a:t>
            </a:r>
            <a:endParaRPr lang="en-US" dirty="0" smtClean="0">
              <a:solidFill>
                <a:prstClr val="white"/>
              </a:solidFill>
            </a:endParaRPr>
          </a:p>
          <a:p>
            <a:r>
              <a:rPr lang="en-US" dirty="0" smtClean="0">
                <a:solidFill>
                  <a:prstClr val="white"/>
                </a:solidFill>
              </a:rPr>
              <a:t>@ </a:t>
            </a:r>
            <a:r>
              <a:rPr lang="en-US" dirty="0">
                <a:solidFill>
                  <a:prstClr val="white"/>
                </a:solidFill>
                <a:hlinkClick r:id="rId4"/>
              </a:rPr>
              <a:t>seaboltj@osceola.k12.fl.us</a:t>
            </a:r>
            <a:r>
              <a:rPr lang="en-US" dirty="0">
                <a:solidFill>
                  <a:prstClr val="white"/>
                </a:solidFill>
              </a:rPr>
              <a:t> with your Gmail Account &amp; Content </a:t>
            </a:r>
            <a:r>
              <a:rPr lang="en-US" dirty="0" smtClean="0">
                <a:solidFill>
                  <a:prstClr val="white"/>
                </a:solidFill>
              </a:rPr>
              <a:t>Area.</a:t>
            </a:r>
            <a:endParaRPr lang="en-US" dirty="0">
              <a:solidFill>
                <a:prstClr val="white"/>
              </a:solidFill>
            </a:endParaRPr>
          </a:p>
          <a:p>
            <a:endParaRPr lang="en-US" dirty="0" smtClean="0">
              <a:solidFill>
                <a:prstClr val="white"/>
              </a:solidFill>
            </a:endParaRPr>
          </a:p>
          <a:p>
            <a:r>
              <a:rPr lang="en-US" dirty="0" smtClean="0">
                <a:solidFill>
                  <a:prstClr val="white"/>
                </a:solidFill>
              </a:rPr>
              <a:t>If you were invited to this training by me (Marie), email me at </a:t>
            </a:r>
            <a:r>
              <a:rPr lang="en-US" dirty="0" smtClean="0">
                <a:solidFill>
                  <a:prstClr val="white"/>
                </a:solidFill>
                <a:hlinkClick r:id="rId5"/>
              </a:rPr>
              <a:t>kigosmar@Osceola.k12.fl.us</a:t>
            </a:r>
            <a:endParaRPr lang="en-US" dirty="0" smtClean="0">
              <a:solidFill>
                <a:prstClr val="white"/>
              </a:solidFill>
            </a:endParaRPr>
          </a:p>
          <a:p>
            <a:r>
              <a:rPr lang="en-US" dirty="0" smtClean="0">
                <a:solidFill>
                  <a:prstClr val="white"/>
                </a:solidFill>
              </a:rPr>
              <a:t>with your Gmail Account and Content Area.</a:t>
            </a:r>
            <a:endParaRPr lang="en-US" dirty="0">
              <a:solidFill>
                <a:prstClr val="white"/>
              </a:solidFill>
            </a:endParaRPr>
          </a:p>
          <a:p>
            <a:endParaRPr lang="en-US" dirty="0">
              <a:solidFill>
                <a:prstClr val="white"/>
              </a:solidFill>
            </a:endParaRPr>
          </a:p>
        </p:txBody>
      </p:sp>
    </p:spTree>
    <p:extLst>
      <p:ext uri="{BB962C8B-B14F-4D97-AF65-F5344CB8AC3E}">
        <p14:creationId xmlns:p14="http://schemas.microsoft.com/office/powerpoint/2010/main" val="428427485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Paid</a:t>
            </a:r>
            <a:endParaRPr lang="en-US" dirty="0"/>
          </a:p>
        </p:txBody>
      </p:sp>
      <p:sp>
        <p:nvSpPr>
          <p:cNvPr id="3" name="TextBox 2"/>
          <p:cNvSpPr txBox="1"/>
          <p:nvPr/>
        </p:nvSpPr>
        <p:spPr>
          <a:xfrm>
            <a:off x="895969" y="2202542"/>
            <a:ext cx="7496916" cy="2585323"/>
          </a:xfrm>
          <a:prstGeom prst="rect">
            <a:avLst/>
          </a:prstGeom>
          <a:noFill/>
        </p:spPr>
        <p:txBody>
          <a:bodyPr wrap="square" rtlCol="0">
            <a:spAutoFit/>
          </a:bodyPr>
          <a:lstStyle/>
          <a:p>
            <a:pPr marL="342900" indent="-342900">
              <a:buFontTx/>
              <a:buAutoNum type="arabicPeriod"/>
            </a:pPr>
            <a:r>
              <a:rPr lang="en-US" dirty="0" smtClean="0">
                <a:solidFill>
                  <a:prstClr val="white"/>
                </a:solidFill>
              </a:rPr>
              <a:t>If you are working on grant courses, you will get a purchase order from Carlos </a:t>
            </a:r>
            <a:r>
              <a:rPr lang="en-US" dirty="0" err="1" smtClean="0">
                <a:solidFill>
                  <a:prstClr val="white"/>
                </a:solidFill>
              </a:rPr>
              <a:t>Caban</a:t>
            </a:r>
            <a:r>
              <a:rPr lang="en-US" dirty="0" smtClean="0">
                <a:solidFill>
                  <a:prstClr val="white"/>
                </a:solidFill>
              </a:rPr>
              <a:t>.</a:t>
            </a:r>
          </a:p>
          <a:p>
            <a:pPr lvl="1"/>
            <a:endParaRPr lang="en-US" dirty="0">
              <a:solidFill>
                <a:prstClr val="white"/>
              </a:solidFill>
            </a:endParaRPr>
          </a:p>
          <a:p>
            <a:pPr marL="800100" lvl="1" indent="-342900">
              <a:buFontTx/>
              <a:buAutoNum type="arabicPeriod"/>
            </a:pPr>
            <a:endParaRPr lang="en-US" dirty="0">
              <a:solidFill>
                <a:prstClr val="white"/>
              </a:solidFill>
            </a:endParaRPr>
          </a:p>
          <a:p>
            <a:pPr marL="800100" lvl="1" indent="-342900">
              <a:buFontTx/>
              <a:buAutoNum type="arabicPeriod"/>
            </a:pPr>
            <a:endParaRPr lang="en-US" dirty="0">
              <a:solidFill>
                <a:prstClr val="white"/>
              </a:solidFill>
            </a:endParaRPr>
          </a:p>
          <a:p>
            <a:pPr marL="800100" lvl="1" indent="-342900">
              <a:buFontTx/>
              <a:buAutoNum type="arabicPeriod"/>
            </a:pPr>
            <a:endParaRPr lang="en-US" dirty="0">
              <a:solidFill>
                <a:prstClr val="white"/>
              </a:solidFill>
            </a:endParaRPr>
          </a:p>
          <a:p>
            <a:pPr marL="800100" lvl="1" indent="-342900">
              <a:buFontTx/>
              <a:buAutoNum type="arabicPeriod"/>
            </a:pPr>
            <a:endParaRPr lang="en-US" dirty="0">
              <a:solidFill>
                <a:prstClr val="white"/>
              </a:solidFill>
            </a:endParaRPr>
          </a:p>
          <a:p>
            <a:pPr marL="800100" lvl="1" indent="-342900">
              <a:buFontTx/>
              <a:buAutoNum type="arabicPeriod"/>
            </a:pPr>
            <a:endParaRPr lang="en-US" dirty="0">
              <a:solidFill>
                <a:prstClr val="white"/>
              </a:solidFill>
            </a:endParaRPr>
          </a:p>
          <a:p>
            <a:pPr marL="800100" lvl="1" indent="-342900">
              <a:buFontTx/>
              <a:buAutoNum type="arabicPeriod"/>
            </a:pPr>
            <a:endParaRPr lang="en-US" dirty="0">
              <a:solidFill>
                <a:prstClr val="white"/>
              </a:solidFill>
            </a:endParaRPr>
          </a:p>
        </p:txBody>
      </p:sp>
      <p:sp>
        <p:nvSpPr>
          <p:cNvPr id="5" name="TextBox 4"/>
          <p:cNvSpPr txBox="1"/>
          <p:nvPr/>
        </p:nvSpPr>
        <p:spPr>
          <a:xfrm>
            <a:off x="1029763" y="3642145"/>
            <a:ext cx="9233618" cy="1754326"/>
          </a:xfrm>
          <a:prstGeom prst="rect">
            <a:avLst/>
          </a:prstGeom>
          <a:noFill/>
        </p:spPr>
        <p:txBody>
          <a:bodyPr wrap="none" rtlCol="0">
            <a:spAutoFit/>
          </a:bodyPr>
          <a:lstStyle/>
          <a:p>
            <a:r>
              <a:rPr lang="en-US" b="1" dirty="0">
                <a:solidFill>
                  <a:srgbClr val="FF0000"/>
                </a:solidFill>
              </a:rPr>
              <a:t>Note:  Vendor paperwork must be filed before purchase orders</a:t>
            </a:r>
          </a:p>
          <a:p>
            <a:r>
              <a:rPr lang="en-US" b="1" dirty="0">
                <a:solidFill>
                  <a:srgbClr val="FF0000"/>
                </a:solidFill>
              </a:rPr>
              <a:t>can be created. Email to </a:t>
            </a:r>
            <a:r>
              <a:rPr lang="en-US" b="1" dirty="0" smtClean="0">
                <a:solidFill>
                  <a:srgbClr val="FF0000"/>
                </a:solidFill>
              </a:rPr>
              <a:t>Carlos </a:t>
            </a:r>
            <a:r>
              <a:rPr lang="en-US" b="1" dirty="0" err="1" smtClean="0">
                <a:solidFill>
                  <a:srgbClr val="FF0000"/>
                </a:solidFill>
              </a:rPr>
              <a:t>Caban</a:t>
            </a:r>
            <a:r>
              <a:rPr lang="en-US" b="1" dirty="0" smtClean="0">
                <a:solidFill>
                  <a:srgbClr val="FF0000"/>
                </a:solidFill>
              </a:rPr>
              <a:t> at cabancar@Osceola.k12.fl.us </a:t>
            </a:r>
            <a:endParaRPr lang="en-US" b="1" dirty="0">
              <a:solidFill>
                <a:srgbClr val="FF0000"/>
              </a:solidFill>
            </a:endParaRPr>
          </a:p>
          <a:p>
            <a:r>
              <a:rPr lang="en-US" b="1" dirty="0">
                <a:solidFill>
                  <a:srgbClr val="FF0000"/>
                </a:solidFill>
              </a:rPr>
              <a:t>or fax to 407-870-4952</a:t>
            </a:r>
            <a:r>
              <a:rPr lang="en-US" b="1" dirty="0" smtClean="0">
                <a:solidFill>
                  <a:srgbClr val="FF0000"/>
                </a:solidFill>
              </a:rPr>
              <a:t>.</a:t>
            </a:r>
          </a:p>
          <a:p>
            <a:endParaRPr lang="en-US" b="1" dirty="0">
              <a:solidFill>
                <a:srgbClr val="FF0000"/>
              </a:solidFill>
            </a:endParaRPr>
          </a:p>
          <a:p>
            <a:r>
              <a:rPr lang="en-US" b="1" dirty="0" smtClean="0">
                <a:solidFill>
                  <a:srgbClr val="FF0000"/>
                </a:solidFill>
              </a:rPr>
              <a:t>Note:  Please do not complete any work until you receive notification from Carlos</a:t>
            </a:r>
          </a:p>
          <a:p>
            <a:r>
              <a:rPr lang="en-US" b="1" dirty="0" smtClean="0">
                <a:solidFill>
                  <a:srgbClr val="FF0000"/>
                </a:solidFill>
              </a:rPr>
              <a:t>or me that your purchase order is in process.</a:t>
            </a:r>
            <a:endParaRPr lang="en-US" b="1" dirty="0">
              <a:solidFill>
                <a:srgbClr val="FF0000"/>
              </a:solidFill>
            </a:endParaRPr>
          </a:p>
        </p:txBody>
      </p:sp>
    </p:spTree>
    <p:extLst>
      <p:ext uri="{BB962C8B-B14F-4D97-AF65-F5344CB8AC3E}">
        <p14:creationId xmlns:p14="http://schemas.microsoft.com/office/powerpoint/2010/main" val="594707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miter lim="800000"/>
            <a:headEnd/>
            <a:tailEnd/>
          </a:ln>
          <a:extLst/>
        </p:spPr>
        <p:txBody>
          <a:bodyPr>
            <a:noAutofit/>
          </a:bodyPr>
          <a:lstStyle/>
          <a:p>
            <a:pPr>
              <a:defRPr/>
            </a:pPr>
            <a:r>
              <a:rPr lang="en-US" b="1" dirty="0" smtClean="0"/>
              <a:t>Overview of </a:t>
            </a:r>
            <a:br>
              <a:rPr lang="en-US" b="1" dirty="0" smtClean="0"/>
            </a:br>
            <a:r>
              <a:rPr lang="en-US" b="1" dirty="0" smtClean="0"/>
              <a:t>Assessment Development Process</a:t>
            </a:r>
            <a:endParaRPr lang="en-US" b="1" dirty="0"/>
          </a:p>
        </p:txBody>
      </p:sp>
      <p:sp>
        <p:nvSpPr>
          <p:cNvPr id="3" name="TextBox 2"/>
          <p:cNvSpPr txBox="1"/>
          <p:nvPr/>
        </p:nvSpPr>
        <p:spPr>
          <a:xfrm>
            <a:off x="810000" y="2345481"/>
            <a:ext cx="11382000" cy="3666645"/>
          </a:xfrm>
          <a:prstGeom prst="rect">
            <a:avLst/>
          </a:prstGeom>
          <a:noFill/>
        </p:spPr>
        <p:txBody>
          <a:bodyPr wrap="square">
            <a:spAutoFit/>
          </a:bodyPr>
          <a:lstStyle/>
          <a:p>
            <a:pPr marL="342900" indent="-342900">
              <a:lnSpc>
                <a:spcPct val="150000"/>
              </a:lnSpc>
              <a:buFont typeface="+mj-lt"/>
              <a:buAutoNum type="alphaUcPeriod"/>
              <a:defRPr/>
            </a:pPr>
            <a:r>
              <a:rPr lang="en-US" sz="4000" b="1" dirty="0">
                <a:effectLst>
                  <a:outerShdw blurRad="38100" dist="38100" dir="2700000" algn="tl">
                    <a:srgbClr val="000000">
                      <a:alpha val="43137"/>
                    </a:srgbClr>
                  </a:outerShdw>
                </a:effectLst>
              </a:rPr>
              <a:t>Steps in Test Development</a:t>
            </a:r>
          </a:p>
          <a:p>
            <a:pPr marL="342900" indent="-342900">
              <a:lnSpc>
                <a:spcPct val="150000"/>
              </a:lnSpc>
              <a:buFont typeface="+mj-lt"/>
              <a:buAutoNum type="alphaUcPeriod"/>
              <a:defRPr/>
            </a:pPr>
            <a:r>
              <a:rPr lang="en-US" sz="4000" b="1" dirty="0">
                <a:effectLst>
                  <a:outerShdw blurRad="38100" dist="38100" dir="2700000" algn="tl">
                    <a:srgbClr val="000000">
                      <a:alpha val="43137"/>
                    </a:srgbClr>
                  </a:outerShdw>
                </a:effectLst>
              </a:rPr>
              <a:t>Test Design</a:t>
            </a:r>
          </a:p>
          <a:p>
            <a:pPr marL="342900" indent="-342900">
              <a:lnSpc>
                <a:spcPct val="150000"/>
              </a:lnSpc>
              <a:buFont typeface="+mj-lt"/>
              <a:buAutoNum type="alphaUcPeriod"/>
              <a:defRPr/>
            </a:pPr>
            <a:r>
              <a:rPr lang="en-US" sz="4000" b="1" dirty="0">
                <a:effectLst>
                  <a:outerShdw blurRad="38100" dist="38100" dir="2700000" algn="tl">
                    <a:srgbClr val="000000">
                      <a:alpha val="43137"/>
                    </a:srgbClr>
                  </a:outerShdw>
                </a:effectLst>
              </a:rPr>
              <a:t>Item Specifications</a:t>
            </a:r>
          </a:p>
          <a:p>
            <a:pPr marL="342900" indent="-342900">
              <a:lnSpc>
                <a:spcPct val="150000"/>
              </a:lnSpc>
              <a:buFont typeface="+mj-lt"/>
              <a:buAutoNum type="alphaUcPeriod"/>
              <a:defRPr/>
            </a:pPr>
            <a:r>
              <a:rPr lang="en-US" sz="4000" b="1" dirty="0">
                <a:effectLst>
                  <a:outerShdw blurRad="38100" dist="38100" dir="2700000" algn="tl">
                    <a:srgbClr val="000000">
                      <a:alpha val="43137"/>
                    </a:srgbClr>
                  </a:outerShdw>
                </a:effectLst>
              </a:rPr>
              <a:t>Item Writing</a:t>
            </a:r>
          </a:p>
        </p:txBody>
      </p:sp>
      <p:pic>
        <p:nvPicPr>
          <p:cNvPr id="614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77150" y="5581651"/>
            <a:ext cx="299085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910433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Purchase Order and </a:t>
            </a:r>
            <a:r>
              <a:rPr lang="en-US" dirty="0" smtClean="0"/>
              <a:t>Payments (Grant)</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763" y="2389010"/>
            <a:ext cx="8315325" cy="2247900"/>
          </a:xfrm>
          <a:prstGeom prst="rect">
            <a:avLst/>
          </a:prstGeom>
        </p:spPr>
      </p:pic>
      <p:sp>
        <p:nvSpPr>
          <p:cNvPr id="5" name="TextBox 4"/>
          <p:cNvSpPr txBox="1"/>
          <p:nvPr/>
        </p:nvSpPr>
        <p:spPr>
          <a:xfrm>
            <a:off x="1448554" y="4744016"/>
            <a:ext cx="9485289" cy="1200329"/>
          </a:xfrm>
          <a:prstGeom prst="rect">
            <a:avLst/>
          </a:prstGeom>
          <a:noFill/>
        </p:spPr>
        <p:txBody>
          <a:bodyPr wrap="none" rtlCol="0">
            <a:spAutoFit/>
          </a:bodyPr>
          <a:lstStyle/>
          <a:p>
            <a:r>
              <a:rPr lang="en-US" dirty="0">
                <a:solidFill>
                  <a:prstClr val="white"/>
                </a:solidFill>
              </a:rPr>
              <a:t>Note:  The Item Writer line item and Item Reviewer line item</a:t>
            </a:r>
          </a:p>
          <a:p>
            <a:r>
              <a:rPr lang="en-US" dirty="0">
                <a:solidFill>
                  <a:prstClr val="white"/>
                </a:solidFill>
              </a:rPr>
              <a:t>are independent of each other</a:t>
            </a:r>
            <a:r>
              <a:rPr lang="en-US" dirty="0" smtClean="0">
                <a:solidFill>
                  <a:prstClr val="white"/>
                </a:solidFill>
              </a:rPr>
              <a:t>.</a:t>
            </a:r>
          </a:p>
          <a:p>
            <a:endParaRPr lang="en-US" dirty="0">
              <a:solidFill>
                <a:prstClr val="white"/>
              </a:solidFill>
            </a:endParaRPr>
          </a:p>
          <a:p>
            <a:r>
              <a:rPr lang="en-US" dirty="0" smtClean="0">
                <a:solidFill>
                  <a:prstClr val="white"/>
                </a:solidFill>
              </a:rPr>
              <a:t>Note:  You are responsible for monitoring the number of items written and reviewed.</a:t>
            </a:r>
            <a:endParaRPr lang="en-US" dirty="0">
              <a:solidFill>
                <a:prstClr val="white"/>
              </a:solidFill>
            </a:endParaRPr>
          </a:p>
        </p:txBody>
      </p:sp>
    </p:spTree>
    <p:extLst>
      <p:ext uri="{BB962C8B-B14F-4D97-AF65-F5344CB8AC3E}">
        <p14:creationId xmlns:p14="http://schemas.microsoft.com/office/powerpoint/2010/main" val="37897344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b="1" dirty="0">
                <a:solidFill>
                  <a:srgbClr val="FF0000"/>
                </a:solidFill>
              </a:rPr>
              <a:t>Please contact your district representative for authorization before working on any</a:t>
            </a:r>
            <a:br>
              <a:rPr lang="en-US" b="1" dirty="0">
                <a:solidFill>
                  <a:srgbClr val="FF0000"/>
                </a:solidFill>
              </a:rPr>
            </a:br>
            <a:r>
              <a:rPr lang="en-US" b="1" dirty="0">
                <a:solidFill>
                  <a:srgbClr val="FF0000"/>
                </a:solidFill>
              </a:rPr>
              <a:t>non-grant/district funded courses.</a:t>
            </a:r>
            <a:br>
              <a:rPr lang="en-US" b="1" dirty="0">
                <a:solidFill>
                  <a:srgbClr val="FF0000"/>
                </a:solidFill>
              </a:rPr>
            </a:br>
            <a:r>
              <a:rPr lang="en-US" b="1" dirty="0">
                <a:solidFill>
                  <a:srgbClr val="FF0000"/>
                </a:solidFill>
              </a:rPr>
              <a:t/>
            </a:r>
            <a:br>
              <a:rPr lang="en-US" b="1" dirty="0">
                <a:solidFill>
                  <a:srgbClr val="FF0000"/>
                </a:solidFill>
              </a:rPr>
            </a:br>
            <a:r>
              <a:rPr lang="en-US" b="1" dirty="0">
                <a:solidFill>
                  <a:srgbClr val="FF0000"/>
                </a:solidFill>
              </a:rPr>
              <a:t/>
            </a:r>
            <a:br>
              <a:rPr lang="en-US" b="1" dirty="0">
                <a:solidFill>
                  <a:srgbClr val="FF0000"/>
                </a:solidFill>
              </a:rPr>
            </a:br>
            <a:r>
              <a:rPr lang="en-US" dirty="0">
                <a:solidFill>
                  <a:schemeClr val="accent2"/>
                </a:solidFill>
              </a:rPr>
              <a:t>Contact the Grant Project Manager, </a:t>
            </a:r>
            <a:r>
              <a:rPr lang="en-US" dirty="0" smtClean="0">
                <a:solidFill>
                  <a:schemeClr val="accent2"/>
                </a:solidFill>
              </a:rPr>
              <a:t>Marie </a:t>
            </a:r>
            <a:r>
              <a:rPr lang="en-US" dirty="0" err="1" smtClean="0">
                <a:solidFill>
                  <a:schemeClr val="accent2"/>
                </a:solidFill>
              </a:rPr>
              <a:t>Kigos</a:t>
            </a:r>
            <a:endParaRPr lang="en-US" dirty="0" smtClean="0">
              <a:solidFill>
                <a:schemeClr val="accent2"/>
              </a:solidFill>
            </a:endParaRPr>
          </a:p>
          <a:p>
            <a:pPr marL="0" indent="0">
              <a:buNone/>
            </a:pPr>
            <a:r>
              <a:rPr lang="en-US" dirty="0">
                <a:solidFill>
                  <a:schemeClr val="accent2"/>
                </a:solidFill>
              </a:rPr>
              <a:t> </a:t>
            </a:r>
            <a:r>
              <a:rPr lang="en-US" dirty="0" smtClean="0">
                <a:solidFill>
                  <a:schemeClr val="accent2"/>
                </a:solidFill>
              </a:rPr>
              <a:t>     at </a:t>
            </a:r>
            <a:r>
              <a:rPr lang="en-US" dirty="0" smtClean="0">
                <a:solidFill>
                  <a:schemeClr val="accent2"/>
                </a:solidFill>
                <a:hlinkClick r:id="rId2"/>
              </a:rPr>
              <a:t>kigosmar@Osceola.k12.fl.us</a:t>
            </a:r>
            <a:r>
              <a:rPr lang="en-US" dirty="0" smtClean="0">
                <a:solidFill>
                  <a:schemeClr val="accent2"/>
                </a:solidFill>
              </a:rPr>
              <a:t> for </a:t>
            </a:r>
            <a:r>
              <a:rPr lang="en-US" dirty="0">
                <a:solidFill>
                  <a:schemeClr val="accent2"/>
                </a:solidFill>
              </a:rPr>
              <a:t/>
            </a:r>
            <a:br>
              <a:rPr lang="en-US" dirty="0">
                <a:solidFill>
                  <a:schemeClr val="accent2"/>
                </a:solidFill>
              </a:rPr>
            </a:br>
            <a:r>
              <a:rPr lang="en-US" dirty="0" smtClean="0">
                <a:solidFill>
                  <a:schemeClr val="accent2"/>
                </a:solidFill>
              </a:rPr>
              <a:t>      information </a:t>
            </a:r>
            <a:r>
              <a:rPr lang="en-US" dirty="0">
                <a:solidFill>
                  <a:schemeClr val="accent2"/>
                </a:solidFill>
              </a:rPr>
              <a:t>regarding your district </a:t>
            </a:r>
            <a:br>
              <a:rPr lang="en-US" dirty="0">
                <a:solidFill>
                  <a:schemeClr val="accent2"/>
                </a:solidFill>
              </a:rPr>
            </a:br>
            <a:r>
              <a:rPr lang="en-US" dirty="0" smtClean="0">
                <a:solidFill>
                  <a:schemeClr val="accent2"/>
                </a:solidFill>
              </a:rPr>
              <a:t>      representative</a:t>
            </a:r>
            <a:r>
              <a:rPr lang="en-US" dirty="0">
                <a:solidFill>
                  <a:schemeClr val="accent2"/>
                </a:solidFill>
              </a:rPr>
              <a:t>.</a:t>
            </a:r>
            <a:endParaRPr lang="en-US" dirty="0"/>
          </a:p>
        </p:txBody>
      </p:sp>
      <p:sp>
        <p:nvSpPr>
          <p:cNvPr id="3" name="Title 1"/>
          <p:cNvSpPr>
            <a:spLocks noGrp="1"/>
          </p:cNvSpPr>
          <p:nvPr>
            <p:ph type="title"/>
          </p:nvPr>
        </p:nvSpPr>
        <p:spPr>
          <a:xfrm>
            <a:off x="810000" y="447188"/>
            <a:ext cx="10571998" cy="970450"/>
          </a:xfrm>
        </p:spPr>
        <p:txBody>
          <a:bodyPr/>
          <a:lstStyle/>
          <a:p>
            <a:r>
              <a:rPr lang="en-US" dirty="0" smtClean="0"/>
              <a:t>Non-Grant (District Funded) Courses</a:t>
            </a:r>
            <a:endParaRPr lang="en-US" dirty="0"/>
          </a:p>
        </p:txBody>
      </p:sp>
    </p:spTree>
    <p:extLst>
      <p:ext uri="{BB962C8B-B14F-4D97-AF65-F5344CB8AC3E}">
        <p14:creationId xmlns:p14="http://schemas.microsoft.com/office/powerpoint/2010/main" val="200821255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Gap Courses (Justin’s Project)</a:t>
            </a:r>
            <a:endParaRPr lang="en-US" dirty="0"/>
          </a:p>
        </p:txBody>
      </p:sp>
      <p:sp>
        <p:nvSpPr>
          <p:cNvPr id="3" name="Content Placeholder 2"/>
          <p:cNvSpPr>
            <a:spLocks noGrp="1"/>
          </p:cNvSpPr>
          <p:nvPr>
            <p:ph idx="1"/>
          </p:nvPr>
        </p:nvSpPr>
        <p:spPr/>
        <p:txBody>
          <a:bodyPr/>
          <a:lstStyle/>
          <a:p>
            <a:r>
              <a:rPr lang="en-US" dirty="0" smtClean="0"/>
              <a:t>If you were contacted by Justin regarding this training, he will be providing OPS contracts </a:t>
            </a:r>
          </a:p>
          <a:p>
            <a:pPr marL="0" indent="0">
              <a:buNone/>
            </a:pPr>
            <a:r>
              <a:rPr lang="en-US" dirty="0"/>
              <a:t> </a:t>
            </a:r>
            <a:r>
              <a:rPr lang="en-US" dirty="0" smtClean="0"/>
              <a:t>    to you for item writing and reviewing.   You should contact him directly regarding this.  You </a:t>
            </a:r>
          </a:p>
          <a:p>
            <a:pPr marL="0" indent="0">
              <a:buNone/>
            </a:pPr>
            <a:r>
              <a:rPr lang="en-US" dirty="0"/>
              <a:t> </a:t>
            </a:r>
            <a:r>
              <a:rPr lang="en-US" dirty="0" smtClean="0"/>
              <a:t>    email Justin @ </a:t>
            </a:r>
            <a:r>
              <a:rPr lang="en-US" dirty="0" smtClean="0">
                <a:hlinkClick r:id="rId2"/>
              </a:rPr>
              <a:t>seaboltj@Osceola.k12.fl.us</a:t>
            </a:r>
            <a:r>
              <a:rPr lang="en-US" dirty="0" smtClean="0"/>
              <a:t>.</a:t>
            </a:r>
          </a:p>
          <a:p>
            <a:pPr marL="0" indent="0">
              <a:buNone/>
            </a:pPr>
            <a:endParaRPr lang="en-US" dirty="0"/>
          </a:p>
        </p:txBody>
      </p:sp>
    </p:spTree>
    <p:extLst>
      <p:ext uri="{BB962C8B-B14F-4D97-AF65-F5344CB8AC3E}">
        <p14:creationId xmlns:p14="http://schemas.microsoft.com/office/powerpoint/2010/main" val="326628436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err="1" smtClean="0"/>
              <a:t>Equella</a:t>
            </a:r>
            <a:r>
              <a:rPr lang="en-US" dirty="0"/>
              <a:t> </a:t>
            </a:r>
            <a:r>
              <a:rPr lang="en-US" dirty="0" smtClean="0"/>
              <a:t>(IBTP) vs. </a:t>
            </a:r>
            <a:r>
              <a:rPr lang="en-US" dirty="0" err="1" smtClean="0"/>
              <a:t>Eduphoria</a:t>
            </a:r>
            <a:endParaRPr lang="en-US" dirty="0"/>
          </a:p>
        </p:txBody>
      </p:sp>
    </p:spTree>
    <p:extLst>
      <p:ext uri="{BB962C8B-B14F-4D97-AF65-F5344CB8AC3E}">
        <p14:creationId xmlns:p14="http://schemas.microsoft.com/office/powerpoint/2010/main" val="137291956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Item Writer/Reviewer Post-Test</a:t>
            </a:r>
            <a:endParaRPr lang="en-US" dirty="0"/>
          </a:p>
        </p:txBody>
      </p:sp>
      <p:sp>
        <p:nvSpPr>
          <p:cNvPr id="3" name="Content Placeholder 2"/>
          <p:cNvSpPr>
            <a:spLocks noGrp="1"/>
          </p:cNvSpPr>
          <p:nvPr>
            <p:ph idx="1"/>
          </p:nvPr>
        </p:nvSpPr>
        <p:spPr/>
        <p:txBody>
          <a:bodyPr/>
          <a:lstStyle/>
          <a:p>
            <a:r>
              <a:rPr lang="en-US" dirty="0" smtClean="0"/>
              <a:t>Please click on the following link and take the required Item Writer/Reviewer Post-Test</a:t>
            </a:r>
          </a:p>
          <a:p>
            <a:endParaRPr lang="en-US" dirty="0"/>
          </a:p>
          <a:p>
            <a:pPr marL="0" indent="0">
              <a:buNone/>
            </a:pPr>
            <a:r>
              <a:rPr lang="en-US" dirty="0"/>
              <a:t>	</a:t>
            </a:r>
            <a:r>
              <a:rPr lang="en-US" dirty="0">
                <a:hlinkClick r:id="rId3"/>
              </a:rPr>
              <a:t>https://www.surveymonkey.com/s/RBFMK5Z</a:t>
            </a:r>
            <a:endParaRPr lang="en-US" dirty="0"/>
          </a:p>
        </p:txBody>
      </p:sp>
    </p:spTree>
    <p:extLst>
      <p:ext uri="{BB962C8B-B14F-4D97-AF65-F5344CB8AC3E}">
        <p14:creationId xmlns:p14="http://schemas.microsoft.com/office/powerpoint/2010/main" val="410166252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Surveys </a:t>
            </a:r>
            <a:endParaRPr lang="en-US" dirty="0"/>
          </a:p>
        </p:txBody>
      </p:sp>
      <p:sp>
        <p:nvSpPr>
          <p:cNvPr id="3" name="Content Placeholder 2"/>
          <p:cNvSpPr>
            <a:spLocks noGrp="1"/>
          </p:cNvSpPr>
          <p:nvPr>
            <p:ph idx="1"/>
          </p:nvPr>
        </p:nvSpPr>
        <p:spPr/>
        <p:txBody>
          <a:bodyPr/>
          <a:lstStyle/>
          <a:p>
            <a:r>
              <a:rPr lang="en-US" dirty="0">
                <a:hlinkClick r:id="rId3"/>
              </a:rPr>
              <a:t>http://</a:t>
            </a:r>
            <a:r>
              <a:rPr lang="en-US" dirty="0" smtClean="0">
                <a:hlinkClick r:id="rId3"/>
              </a:rPr>
              <a:t>www.surveymonkey.com/s/GBMD9WC</a:t>
            </a:r>
            <a:r>
              <a:rPr lang="en-US" dirty="0" smtClean="0"/>
              <a:t>    (Grant Only)</a:t>
            </a:r>
          </a:p>
          <a:p>
            <a:endParaRPr lang="en-US" dirty="0"/>
          </a:p>
          <a:p>
            <a:r>
              <a:rPr lang="en-US" dirty="0">
                <a:hlinkClick r:id="rId4"/>
              </a:rPr>
              <a:t>http://</a:t>
            </a:r>
            <a:r>
              <a:rPr lang="en-US" dirty="0" smtClean="0">
                <a:hlinkClick r:id="rId4"/>
              </a:rPr>
              <a:t>www.surveymonkey.com/s/BDFKD3B</a:t>
            </a:r>
            <a:r>
              <a:rPr lang="en-US" dirty="0" smtClean="0"/>
              <a:t>     (Grant Only)</a:t>
            </a:r>
          </a:p>
          <a:p>
            <a:endParaRPr lang="en-US" dirty="0"/>
          </a:p>
          <a:p>
            <a:r>
              <a:rPr lang="en-US" u="sng" dirty="0">
                <a:hlinkClick r:id="rId5"/>
              </a:rPr>
              <a:t>https://</a:t>
            </a:r>
            <a:r>
              <a:rPr lang="en-US" u="sng" dirty="0" smtClean="0">
                <a:hlinkClick r:id="rId5"/>
              </a:rPr>
              <a:t>www.surveymonkey.com/s/writertraining</a:t>
            </a:r>
          </a:p>
          <a:p>
            <a:pPr marL="0" indent="0">
              <a:buNone/>
            </a:pPr>
            <a:endParaRPr lang="en" u="sng" dirty="0">
              <a:hlinkClick r:id="rId5"/>
            </a:endParaRPr>
          </a:p>
          <a:p>
            <a:endParaRPr lang="en-US" dirty="0" smtClean="0"/>
          </a:p>
          <a:p>
            <a:endParaRPr lang="en-US" dirty="0"/>
          </a:p>
        </p:txBody>
      </p:sp>
    </p:spTree>
    <p:extLst>
      <p:ext uri="{BB962C8B-B14F-4D97-AF65-F5344CB8AC3E}">
        <p14:creationId xmlns:p14="http://schemas.microsoft.com/office/powerpoint/2010/main" val="79088268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Any Questions?</a:t>
            </a:r>
            <a:endParaRPr lang="en-US" dirty="0"/>
          </a:p>
        </p:txBody>
      </p:sp>
      <p:sp>
        <p:nvSpPr>
          <p:cNvPr id="6" name="TextBox 5"/>
          <p:cNvSpPr txBox="1"/>
          <p:nvPr/>
        </p:nvSpPr>
        <p:spPr>
          <a:xfrm>
            <a:off x="884583" y="2166730"/>
            <a:ext cx="10793896" cy="4524315"/>
          </a:xfrm>
          <a:prstGeom prst="rect">
            <a:avLst/>
          </a:prstGeom>
          <a:noFill/>
        </p:spPr>
        <p:txBody>
          <a:bodyPr wrap="square" rtlCol="0">
            <a:spAutoFit/>
          </a:bodyPr>
          <a:lstStyle/>
          <a:p>
            <a:r>
              <a:rPr lang="en-US" sz="1600" dirty="0">
                <a:solidFill>
                  <a:prstClr val="white"/>
                </a:solidFill>
              </a:rPr>
              <a:t>Marie </a:t>
            </a:r>
            <a:r>
              <a:rPr lang="en-US" sz="1600" dirty="0" err="1">
                <a:solidFill>
                  <a:prstClr val="white"/>
                </a:solidFill>
              </a:rPr>
              <a:t>Kigos</a:t>
            </a:r>
            <a:r>
              <a:rPr lang="en-US" sz="1600" dirty="0">
                <a:solidFill>
                  <a:prstClr val="white"/>
                </a:solidFill>
              </a:rPr>
              <a:t> – Grant Project Manager</a:t>
            </a:r>
          </a:p>
          <a:p>
            <a:r>
              <a:rPr lang="en-US" sz="1600" dirty="0">
                <a:solidFill>
                  <a:prstClr val="white"/>
                </a:solidFill>
                <a:hlinkClick r:id="rId3"/>
              </a:rPr>
              <a:t>kigosmar@osceola.k12.fl.us</a:t>
            </a:r>
            <a:endParaRPr lang="en-US" sz="1600" dirty="0">
              <a:solidFill>
                <a:prstClr val="white"/>
              </a:solidFill>
            </a:endParaRPr>
          </a:p>
          <a:p>
            <a:r>
              <a:rPr lang="en-US" sz="1600" dirty="0" smtClean="0">
                <a:solidFill>
                  <a:prstClr val="white"/>
                </a:solidFill>
              </a:rPr>
              <a:t>407-870-4056</a:t>
            </a:r>
          </a:p>
          <a:p>
            <a:endParaRPr lang="en-US" sz="1600" dirty="0">
              <a:solidFill>
                <a:prstClr val="white"/>
              </a:solidFill>
            </a:endParaRPr>
          </a:p>
          <a:p>
            <a:r>
              <a:rPr lang="en-US" sz="1600" dirty="0">
                <a:solidFill>
                  <a:prstClr val="white"/>
                </a:solidFill>
              </a:rPr>
              <a:t>Carlos </a:t>
            </a:r>
            <a:r>
              <a:rPr lang="en-US" sz="1600" dirty="0" err="1">
                <a:solidFill>
                  <a:prstClr val="white"/>
                </a:solidFill>
              </a:rPr>
              <a:t>Caban</a:t>
            </a:r>
            <a:r>
              <a:rPr lang="en-US" sz="1600" dirty="0">
                <a:solidFill>
                  <a:prstClr val="white"/>
                </a:solidFill>
              </a:rPr>
              <a:t> – Grant Project Assistant</a:t>
            </a:r>
          </a:p>
          <a:p>
            <a:r>
              <a:rPr lang="en-US" sz="1600" dirty="0" smtClean="0">
                <a:solidFill>
                  <a:prstClr val="white"/>
                </a:solidFill>
                <a:hlinkClick r:id="rId4"/>
              </a:rPr>
              <a:t>cabancar@osceola.k12.fl.us</a:t>
            </a:r>
            <a:r>
              <a:rPr lang="en-US" sz="1600" dirty="0" smtClean="0">
                <a:solidFill>
                  <a:prstClr val="white"/>
                </a:solidFill>
              </a:rPr>
              <a:t> </a:t>
            </a:r>
            <a:endParaRPr lang="en-US" sz="1600" dirty="0">
              <a:solidFill>
                <a:prstClr val="white"/>
              </a:solidFill>
            </a:endParaRPr>
          </a:p>
          <a:p>
            <a:r>
              <a:rPr lang="en-US" sz="1600" dirty="0">
                <a:solidFill>
                  <a:prstClr val="white"/>
                </a:solidFill>
              </a:rPr>
              <a:t>Phone: 407-870-4932</a:t>
            </a:r>
          </a:p>
          <a:p>
            <a:r>
              <a:rPr lang="en-US" sz="1600" dirty="0">
                <a:solidFill>
                  <a:prstClr val="white"/>
                </a:solidFill>
              </a:rPr>
              <a:t>Fax: </a:t>
            </a:r>
            <a:r>
              <a:rPr lang="en-US" sz="1600" dirty="0" smtClean="0">
                <a:solidFill>
                  <a:prstClr val="white"/>
                </a:solidFill>
              </a:rPr>
              <a:t>407-870-4952</a:t>
            </a:r>
            <a:endParaRPr lang="en-US" sz="1600" dirty="0">
              <a:solidFill>
                <a:prstClr val="white"/>
              </a:solidFill>
            </a:endParaRPr>
          </a:p>
          <a:p>
            <a:endParaRPr lang="en-US" sz="1600" dirty="0" smtClean="0">
              <a:solidFill>
                <a:prstClr val="white"/>
              </a:solidFill>
            </a:endParaRPr>
          </a:p>
          <a:p>
            <a:r>
              <a:rPr lang="en-US" sz="1600" dirty="0" smtClean="0">
                <a:solidFill>
                  <a:prstClr val="white"/>
                </a:solidFill>
              </a:rPr>
              <a:t>Justin Seabolt – Instructional Research &amp; Evaluation Specialist</a:t>
            </a:r>
            <a:endParaRPr lang="en-US" sz="1600" dirty="0">
              <a:solidFill>
                <a:prstClr val="white"/>
              </a:solidFill>
            </a:endParaRPr>
          </a:p>
          <a:p>
            <a:r>
              <a:rPr lang="en-US" sz="1600" dirty="0">
                <a:solidFill>
                  <a:prstClr val="white"/>
                </a:solidFill>
                <a:hlinkClick r:id="rId5"/>
              </a:rPr>
              <a:t>seaboltj@osceola.k12.fl.us</a:t>
            </a:r>
            <a:endParaRPr lang="en-US" sz="1600" dirty="0">
              <a:solidFill>
                <a:prstClr val="white"/>
              </a:solidFill>
            </a:endParaRPr>
          </a:p>
          <a:p>
            <a:r>
              <a:rPr lang="en-US" sz="1600" dirty="0" smtClean="0">
                <a:solidFill>
                  <a:prstClr val="white"/>
                </a:solidFill>
              </a:rPr>
              <a:t>407-870-4924</a:t>
            </a:r>
            <a:endParaRPr lang="en-US" sz="1600" dirty="0">
              <a:solidFill>
                <a:prstClr val="white"/>
              </a:solidFill>
            </a:endParaRPr>
          </a:p>
          <a:p>
            <a:endParaRPr lang="en-US" sz="1600" dirty="0">
              <a:solidFill>
                <a:prstClr val="white"/>
              </a:solidFill>
            </a:endParaRPr>
          </a:p>
          <a:p>
            <a:r>
              <a:rPr lang="en-US" sz="1600" dirty="0">
                <a:solidFill>
                  <a:prstClr val="white"/>
                </a:solidFill>
              </a:rPr>
              <a:t>Heather Wright – </a:t>
            </a:r>
            <a:r>
              <a:rPr lang="en-US" sz="1600" dirty="0" smtClean="0">
                <a:solidFill>
                  <a:prstClr val="white"/>
                </a:solidFill>
              </a:rPr>
              <a:t>Instructional Research &amp; Evaluation Specialist / CFAC </a:t>
            </a:r>
            <a:r>
              <a:rPr lang="en-US" sz="1600" dirty="0">
                <a:solidFill>
                  <a:prstClr val="white"/>
                </a:solidFill>
              </a:rPr>
              <a:t>Chair</a:t>
            </a:r>
          </a:p>
          <a:p>
            <a:r>
              <a:rPr lang="en-US" sz="1600" dirty="0">
                <a:solidFill>
                  <a:prstClr val="white"/>
                </a:solidFill>
                <a:hlinkClick r:id="rId6"/>
              </a:rPr>
              <a:t>wrighth@osceola.k12.fl.us</a:t>
            </a:r>
            <a:endParaRPr lang="en-US" sz="1600" dirty="0">
              <a:solidFill>
                <a:prstClr val="white"/>
              </a:solidFill>
            </a:endParaRPr>
          </a:p>
          <a:p>
            <a:r>
              <a:rPr lang="en-US" sz="1600" dirty="0" smtClean="0">
                <a:solidFill>
                  <a:prstClr val="white"/>
                </a:solidFill>
              </a:rPr>
              <a:t>407-518-2903</a:t>
            </a:r>
          </a:p>
          <a:p>
            <a:endParaRPr lang="en-US" sz="1600" dirty="0">
              <a:solidFill>
                <a:prstClr val="white"/>
              </a:solidFill>
            </a:endParaRPr>
          </a:p>
          <a:p>
            <a:r>
              <a:rPr lang="en-US" sz="1600" dirty="0" smtClean="0">
                <a:solidFill>
                  <a:prstClr val="white"/>
                </a:solidFill>
              </a:rPr>
              <a:t>CFAC Website: </a:t>
            </a:r>
            <a:r>
              <a:rPr lang="en-US" sz="1600" dirty="0" smtClean="0">
                <a:solidFill>
                  <a:prstClr val="white"/>
                </a:solidFill>
                <a:hlinkClick r:id="rId7"/>
              </a:rPr>
              <a:t>www.cfacteam.weebly.com</a:t>
            </a:r>
            <a:endParaRPr lang="en-US" sz="1600" dirty="0">
              <a:solidFill>
                <a:prstClr val="white"/>
              </a:solidFill>
            </a:endParaRPr>
          </a:p>
        </p:txBody>
      </p:sp>
    </p:spTree>
    <p:extLst>
      <p:ext uri="{BB962C8B-B14F-4D97-AF65-F5344CB8AC3E}">
        <p14:creationId xmlns:p14="http://schemas.microsoft.com/office/powerpoint/2010/main" val="519333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cstate="print"/>
          <a:stretch>
            <a:fillRect/>
          </a:stretch>
        </p:blipFill>
        <p:spPr>
          <a:xfrm>
            <a:off x="2366510" y="479592"/>
            <a:ext cx="7471230" cy="5039036"/>
          </a:xfrm>
          <a:prstGeom prst="rect">
            <a:avLst/>
          </a:prstGeom>
        </p:spPr>
      </p:pic>
      <p:sp>
        <p:nvSpPr>
          <p:cNvPr id="2" name="TextBox 1"/>
          <p:cNvSpPr txBox="1"/>
          <p:nvPr/>
        </p:nvSpPr>
        <p:spPr>
          <a:xfrm>
            <a:off x="4453666" y="5744584"/>
            <a:ext cx="4507454" cy="584775"/>
          </a:xfrm>
          <a:prstGeom prst="rect">
            <a:avLst/>
          </a:prstGeom>
          <a:noFill/>
        </p:spPr>
        <p:txBody>
          <a:bodyPr wrap="square" rtlCol="0">
            <a:spAutoFit/>
          </a:bodyPr>
          <a:lstStyle/>
          <a:p>
            <a:r>
              <a:rPr lang="en-US" sz="3200" dirty="0" smtClean="0">
                <a:hlinkClick r:id="rId4"/>
              </a:rPr>
              <a:t>www.cpalms.org</a:t>
            </a:r>
            <a:endParaRPr lang="en-US" sz="3200" dirty="0"/>
          </a:p>
        </p:txBody>
      </p:sp>
    </p:spTree>
    <p:extLst>
      <p:ext uri="{BB962C8B-B14F-4D97-AF65-F5344CB8AC3E}">
        <p14:creationId xmlns:p14="http://schemas.microsoft.com/office/powerpoint/2010/main" val="3486240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Box 2"/>
          <p:cNvSpPr txBox="1">
            <a:spLocks noChangeArrowheads="1"/>
          </p:cNvSpPr>
          <p:nvPr/>
        </p:nvSpPr>
        <p:spPr bwMode="auto">
          <a:xfrm>
            <a:off x="1524000" y="2320047"/>
            <a:ext cx="8759825" cy="769938"/>
          </a:xfrm>
          <a:prstGeom prst="rect">
            <a:avLst/>
          </a:prstGeom>
          <a:noFill/>
          <a:ln w="9525">
            <a:noFill/>
            <a:miter lim="800000"/>
            <a:headEnd/>
            <a:tailEnd/>
          </a:ln>
        </p:spPr>
        <p:txBody>
          <a:bodyPr>
            <a:spAutoFit/>
          </a:bodyPr>
          <a:lstStyle/>
          <a:p>
            <a:pPr algn="ctr">
              <a:defRPr/>
            </a:pPr>
            <a:r>
              <a:rPr lang="en-US" sz="4400" b="1" dirty="0">
                <a:solidFill>
                  <a:prstClr val="white"/>
                </a:solidFill>
                <a:latin typeface="Franklin Gothic Book" pitchFamily="34" charset="0"/>
              </a:rPr>
              <a:t>Item Specifications</a:t>
            </a:r>
          </a:p>
        </p:txBody>
      </p:sp>
      <p:sp>
        <p:nvSpPr>
          <p:cNvPr id="5" name="Rectangle 4"/>
          <p:cNvSpPr/>
          <p:nvPr/>
        </p:nvSpPr>
        <p:spPr>
          <a:xfrm>
            <a:off x="1783488" y="303949"/>
            <a:ext cx="8240847" cy="707886"/>
          </a:xfrm>
          <a:prstGeom prst="rect">
            <a:avLst/>
          </a:prstGeom>
          <a:noFill/>
        </p:spPr>
        <p:txBody>
          <a:bodyPr>
            <a:spAutoFit/>
          </a:bodyPr>
          <a:lstStyle/>
          <a:p>
            <a:pPr algn="ctr">
              <a:defRPr/>
            </a:pPr>
            <a:r>
              <a:rPr lang="en-US" sz="4000" dirty="0">
                <a:ln w="18000">
                  <a:solidFill>
                    <a:srgbClr val="6FEBA0">
                      <a:satMod val="140000"/>
                    </a:srgbClr>
                  </a:solidFill>
                  <a:prstDash val="solid"/>
                  <a:miter lim="800000"/>
                </a:ln>
                <a:solidFill>
                  <a:prstClr val="white"/>
                </a:solidFill>
              </a:rPr>
              <a:t>Steps for Assessment Development</a:t>
            </a:r>
          </a:p>
        </p:txBody>
      </p:sp>
      <p:sp>
        <p:nvSpPr>
          <p:cNvPr id="7" name="Content Placeholder 2"/>
          <p:cNvSpPr txBox="1">
            <a:spLocks/>
          </p:cNvSpPr>
          <p:nvPr/>
        </p:nvSpPr>
        <p:spPr>
          <a:xfrm>
            <a:off x="1905000" y="3352800"/>
            <a:ext cx="4267200" cy="2349500"/>
          </a:xfrm>
          <a:prstGeom prst="rect">
            <a:avLst/>
          </a:prstGeom>
        </p:spPr>
        <p:txBody>
          <a:bodyPr>
            <a:normAutofit fontScale="92500"/>
          </a:bodyPr>
          <a:lstStyle/>
          <a:p>
            <a:pPr>
              <a:spcBef>
                <a:spcPct val="20000"/>
              </a:spcBef>
              <a:buFont typeface="Arial" pitchFamily="34" charset="0"/>
              <a:buChar char="•"/>
              <a:defRPr/>
            </a:pPr>
            <a:r>
              <a:rPr lang="en-US" sz="3200" b="1" dirty="0">
                <a:solidFill>
                  <a:prstClr val="white"/>
                </a:solidFill>
              </a:rPr>
              <a:t>Standard</a:t>
            </a:r>
            <a:endParaRPr lang="en-US" sz="3200" dirty="0">
              <a:solidFill>
                <a:prstClr val="white"/>
              </a:solidFill>
            </a:endParaRPr>
          </a:p>
          <a:p>
            <a:pPr>
              <a:spcBef>
                <a:spcPct val="20000"/>
              </a:spcBef>
              <a:buFont typeface="Arial" pitchFamily="34" charset="0"/>
              <a:buChar char="•"/>
              <a:defRPr/>
            </a:pPr>
            <a:r>
              <a:rPr lang="en-US" sz="3200" b="1" dirty="0">
                <a:solidFill>
                  <a:prstClr val="white"/>
                </a:solidFill>
              </a:rPr>
              <a:t>Benchmark</a:t>
            </a:r>
            <a:endParaRPr lang="en-US" sz="3200" dirty="0">
              <a:solidFill>
                <a:prstClr val="white"/>
              </a:solidFill>
            </a:endParaRPr>
          </a:p>
          <a:p>
            <a:pPr>
              <a:spcBef>
                <a:spcPct val="20000"/>
              </a:spcBef>
              <a:buFont typeface="Arial" pitchFamily="34" charset="0"/>
              <a:buChar char="•"/>
              <a:defRPr/>
            </a:pPr>
            <a:r>
              <a:rPr lang="en-US" sz="3200" b="1" dirty="0">
                <a:solidFill>
                  <a:prstClr val="white"/>
                </a:solidFill>
              </a:rPr>
              <a:t>Depth of Knowledge</a:t>
            </a:r>
          </a:p>
          <a:p>
            <a:pPr>
              <a:spcBef>
                <a:spcPct val="20000"/>
              </a:spcBef>
              <a:buFont typeface="Arial" pitchFamily="34" charset="0"/>
              <a:buChar char="•"/>
              <a:defRPr/>
            </a:pPr>
            <a:r>
              <a:rPr lang="en-US" sz="3200" b="1" dirty="0">
                <a:solidFill>
                  <a:prstClr val="white"/>
                </a:solidFill>
              </a:rPr>
              <a:t>Item Types </a:t>
            </a:r>
          </a:p>
        </p:txBody>
      </p:sp>
      <p:sp>
        <p:nvSpPr>
          <p:cNvPr id="8" name="Content Placeholder 2"/>
          <p:cNvSpPr txBox="1">
            <a:spLocks/>
          </p:cNvSpPr>
          <p:nvPr/>
        </p:nvSpPr>
        <p:spPr>
          <a:xfrm>
            <a:off x="6172200" y="3352801"/>
            <a:ext cx="4267200" cy="2886075"/>
          </a:xfrm>
          <a:prstGeom prst="rect">
            <a:avLst/>
          </a:prstGeom>
        </p:spPr>
        <p:txBody>
          <a:bodyPr>
            <a:normAutofit/>
          </a:bodyPr>
          <a:lstStyle/>
          <a:p>
            <a:pPr>
              <a:spcBef>
                <a:spcPct val="20000"/>
              </a:spcBef>
              <a:buFont typeface="Arial" pitchFamily="34" charset="0"/>
              <a:buChar char="•"/>
              <a:defRPr/>
            </a:pPr>
            <a:r>
              <a:rPr lang="en-US" sz="3200" b="1" dirty="0">
                <a:solidFill>
                  <a:prstClr val="white"/>
                </a:solidFill>
              </a:rPr>
              <a:t>Content Limits</a:t>
            </a:r>
          </a:p>
          <a:p>
            <a:pPr>
              <a:spcBef>
                <a:spcPct val="20000"/>
              </a:spcBef>
              <a:buFont typeface="Arial" pitchFamily="34" charset="0"/>
              <a:buChar char="•"/>
              <a:defRPr/>
            </a:pPr>
            <a:r>
              <a:rPr lang="en-US" sz="3200" b="1" dirty="0">
                <a:solidFill>
                  <a:prstClr val="white"/>
                </a:solidFill>
              </a:rPr>
              <a:t>Stimulus Attributes</a:t>
            </a:r>
          </a:p>
          <a:p>
            <a:pPr>
              <a:spcBef>
                <a:spcPct val="20000"/>
              </a:spcBef>
              <a:buFont typeface="Arial" pitchFamily="34" charset="0"/>
              <a:buChar char="•"/>
              <a:defRPr/>
            </a:pPr>
            <a:r>
              <a:rPr lang="en-US" sz="3200" b="1" dirty="0">
                <a:solidFill>
                  <a:prstClr val="white"/>
                </a:solidFill>
              </a:rPr>
              <a:t>Response Attributes</a:t>
            </a:r>
          </a:p>
          <a:p>
            <a:pPr>
              <a:spcBef>
                <a:spcPct val="20000"/>
              </a:spcBef>
              <a:buFont typeface="Arial" pitchFamily="34" charset="0"/>
              <a:buChar char="•"/>
              <a:defRPr/>
            </a:pPr>
            <a:r>
              <a:rPr lang="en-US" sz="3200" b="1" dirty="0">
                <a:solidFill>
                  <a:prstClr val="white"/>
                </a:solidFill>
              </a:rPr>
              <a:t>Sample Item</a:t>
            </a:r>
            <a:endParaRPr lang="en-US" sz="3200" dirty="0">
              <a:solidFill>
                <a:prstClr val="white"/>
              </a:solidFill>
            </a:endParaRPr>
          </a:p>
        </p:txBody>
      </p:sp>
    </p:spTree>
    <p:extLst>
      <p:ext uri="{BB962C8B-B14F-4D97-AF65-F5344CB8AC3E}">
        <p14:creationId xmlns:p14="http://schemas.microsoft.com/office/powerpoint/2010/main" val="367927959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1.jpeg"/></Relationships>
</file>

<file path=ppt/theme/_rels/theme15.xml.rels><?xml version="1.0" encoding="UTF-8" standalone="yes"?>
<Relationships xmlns="http://schemas.openxmlformats.org/package/2006/relationships"><Relationship Id="rId1" Type="http://schemas.openxmlformats.org/officeDocument/2006/relationships/image" Target="../media/image1.jpeg"/></Relationships>
</file>

<file path=ppt/theme/_rels/theme16.xml.rels><?xml version="1.0" encoding="UTF-8" standalone="yes"?>
<Relationships xmlns="http://schemas.openxmlformats.org/package/2006/relationships"><Relationship Id="rId1" Type="http://schemas.openxmlformats.org/officeDocument/2006/relationships/image" Target="../media/image1.jpeg"/></Relationships>
</file>

<file path=ppt/theme/_rels/theme17.xml.rels><?xml version="1.0" encoding="UTF-8" standalone="yes"?>
<Relationships xmlns="http://schemas.openxmlformats.org/package/2006/relationships"><Relationship Id="rId1" Type="http://schemas.openxmlformats.org/officeDocument/2006/relationships/image" Target="../media/image1.jpeg"/></Relationships>
</file>

<file path=ppt/theme/_rels/theme18.xml.rels><?xml version="1.0" encoding="UTF-8" standalone="yes"?>
<Relationships xmlns="http://schemas.openxmlformats.org/package/2006/relationships"><Relationship Id="rId1" Type="http://schemas.openxmlformats.org/officeDocument/2006/relationships/image" Target="../media/image1.jpeg"/></Relationships>
</file>

<file path=ppt/theme/_rels/theme19.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20.xml.rels><?xml version="1.0" encoding="UTF-8" standalone="yes"?>
<Relationships xmlns="http://schemas.openxmlformats.org/package/2006/relationships"><Relationship Id="rId1" Type="http://schemas.openxmlformats.org/officeDocument/2006/relationships/image" Target="../media/image1.jpeg"/></Relationships>
</file>

<file path=ppt/theme/_rels/theme21.xml.rels><?xml version="1.0" encoding="UTF-8" standalone="yes"?>
<Relationships xmlns="http://schemas.openxmlformats.org/package/2006/relationships"><Relationship Id="rId1" Type="http://schemas.openxmlformats.org/officeDocument/2006/relationships/image" Target="../media/image1.jpeg"/></Relationships>
</file>

<file path=ppt/theme/_rels/theme22.xml.rels><?xml version="1.0" encoding="UTF-8" standalone="yes"?>
<Relationships xmlns="http://schemas.openxmlformats.org/package/2006/relationships"><Relationship Id="rId1" Type="http://schemas.openxmlformats.org/officeDocument/2006/relationships/image" Target="../media/image1.jpeg"/></Relationships>
</file>

<file path=ppt/theme/_rels/theme23.xml.rels><?xml version="1.0" encoding="UTF-8" standalone="yes"?>
<Relationships xmlns="http://schemas.openxmlformats.org/package/2006/relationships"><Relationship Id="rId1" Type="http://schemas.openxmlformats.org/officeDocument/2006/relationships/image" Target="../media/image1.jpeg"/></Relationships>
</file>

<file path=ppt/theme/_rels/theme24.xml.rels><?xml version="1.0" encoding="UTF-8" standalone="yes"?>
<Relationships xmlns="http://schemas.openxmlformats.org/package/2006/relationships"><Relationship Id="rId1" Type="http://schemas.openxmlformats.org/officeDocument/2006/relationships/image" Target="../media/image1.jpeg"/></Relationships>
</file>

<file path=ppt/theme/_rels/theme25.xml.rels><?xml version="1.0" encoding="UTF-8" standalone="yes"?>
<Relationships xmlns="http://schemas.openxmlformats.org/package/2006/relationships"><Relationship Id="rId1" Type="http://schemas.openxmlformats.org/officeDocument/2006/relationships/image" Target="../media/image1.jpeg"/></Relationships>
</file>

<file path=ppt/theme/_rels/theme26.xml.rels><?xml version="1.0" encoding="UTF-8" standalone="yes"?>
<Relationships xmlns="http://schemas.openxmlformats.org/package/2006/relationships"><Relationship Id="rId1" Type="http://schemas.openxmlformats.org/officeDocument/2006/relationships/image" Target="../media/image1.jpeg"/></Relationships>
</file>

<file path=ppt/theme/_rels/theme27.xml.rels><?xml version="1.0" encoding="UTF-8" standalone="yes"?>
<Relationships xmlns="http://schemas.openxmlformats.org/package/2006/relationships"><Relationship Id="rId1" Type="http://schemas.openxmlformats.org/officeDocument/2006/relationships/image" Target="../media/image1.jpeg"/></Relationships>
</file>

<file path=ppt/theme/_rels/theme28.xml.rels><?xml version="1.0" encoding="UTF-8" standalone="yes"?>
<Relationships xmlns="http://schemas.openxmlformats.org/package/2006/relationships"><Relationship Id="rId1" Type="http://schemas.openxmlformats.org/officeDocument/2006/relationships/image" Target="../media/image1.jpeg"/></Relationships>
</file>

<file path=ppt/theme/_rels/theme29.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30.xml.rels><?xml version="1.0" encoding="UTF-8" standalone="yes"?>
<Relationships xmlns="http://schemas.openxmlformats.org/package/2006/relationships"><Relationship Id="rId1" Type="http://schemas.openxmlformats.org/officeDocument/2006/relationships/image" Target="../media/image1.jpeg"/></Relationships>
</file>

<file path=ppt/theme/_rels/theme31.xml.rels><?xml version="1.0" encoding="UTF-8" standalone="yes"?>
<Relationships xmlns="http://schemas.openxmlformats.org/package/2006/relationships"><Relationship Id="rId1" Type="http://schemas.openxmlformats.org/officeDocument/2006/relationships/image" Target="../media/image1.jpeg"/></Relationships>
</file>

<file path=ppt/theme/_rels/theme32.xml.rels><?xml version="1.0" encoding="UTF-8" standalone="yes"?>
<Relationships xmlns="http://schemas.openxmlformats.org/package/2006/relationships"><Relationship Id="rId1" Type="http://schemas.openxmlformats.org/officeDocument/2006/relationships/image" Target="../media/image1.jpeg"/></Relationships>
</file>

<file path=ppt/theme/_rels/theme33.xml.rels><?xml version="1.0" encoding="UTF-8" standalone="yes"?>
<Relationships xmlns="http://schemas.openxmlformats.org/package/2006/relationships"><Relationship Id="rId1" Type="http://schemas.openxmlformats.org/officeDocument/2006/relationships/image" Target="../media/image1.jpeg"/></Relationships>
</file>

<file path=ppt/theme/_rels/theme34.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10.xml><?xml version="1.0" encoding="utf-8"?>
<a:theme xmlns:a="http://schemas.openxmlformats.org/drawingml/2006/main" name="11_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11.xml><?xml version="1.0" encoding="utf-8"?>
<a:theme xmlns:a="http://schemas.openxmlformats.org/drawingml/2006/main" name="12_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12.xml><?xml version="1.0" encoding="utf-8"?>
<a:theme xmlns:a="http://schemas.openxmlformats.org/drawingml/2006/main" name="13_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13.xml><?xml version="1.0" encoding="utf-8"?>
<a:theme xmlns:a="http://schemas.openxmlformats.org/drawingml/2006/main" name="14_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14.xml><?xml version="1.0" encoding="utf-8"?>
<a:theme xmlns:a="http://schemas.openxmlformats.org/drawingml/2006/main" name="15_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15.xml><?xml version="1.0" encoding="utf-8"?>
<a:theme xmlns:a="http://schemas.openxmlformats.org/drawingml/2006/main" name="16_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16.xml><?xml version="1.0" encoding="utf-8"?>
<a:theme xmlns:a="http://schemas.openxmlformats.org/drawingml/2006/main" name="17_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17.xml><?xml version="1.0" encoding="utf-8"?>
<a:theme xmlns:a="http://schemas.openxmlformats.org/drawingml/2006/main" name="18_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18.xml><?xml version="1.0" encoding="utf-8"?>
<a:theme xmlns:a="http://schemas.openxmlformats.org/drawingml/2006/main" name="19_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19.xml><?xml version="1.0" encoding="utf-8"?>
<a:theme xmlns:a="http://schemas.openxmlformats.org/drawingml/2006/main" name="20_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1_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0.xml><?xml version="1.0" encoding="utf-8"?>
<a:theme xmlns:a="http://schemas.openxmlformats.org/drawingml/2006/main" name="21_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1.xml><?xml version="1.0" encoding="utf-8"?>
<a:theme xmlns:a="http://schemas.openxmlformats.org/drawingml/2006/main" name="22_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2.xml><?xml version="1.0" encoding="utf-8"?>
<a:theme xmlns:a="http://schemas.openxmlformats.org/drawingml/2006/main" name="23_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3.xml><?xml version="1.0" encoding="utf-8"?>
<a:theme xmlns:a="http://schemas.openxmlformats.org/drawingml/2006/main" name="24_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4.xml><?xml version="1.0" encoding="utf-8"?>
<a:theme xmlns:a="http://schemas.openxmlformats.org/drawingml/2006/main" name="25_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5.xml><?xml version="1.0" encoding="utf-8"?>
<a:theme xmlns:a="http://schemas.openxmlformats.org/drawingml/2006/main" name="26_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6.xml><?xml version="1.0" encoding="utf-8"?>
<a:theme xmlns:a="http://schemas.openxmlformats.org/drawingml/2006/main" name="27_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7.xml><?xml version="1.0" encoding="utf-8"?>
<a:theme xmlns:a="http://schemas.openxmlformats.org/drawingml/2006/main" name="28_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8.xml><?xml version="1.0" encoding="utf-8"?>
<a:theme xmlns:a="http://schemas.openxmlformats.org/drawingml/2006/main" name="29_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9.xml><?xml version="1.0" encoding="utf-8"?>
<a:theme xmlns:a="http://schemas.openxmlformats.org/drawingml/2006/main" name="30_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3.xml><?xml version="1.0" encoding="utf-8"?>
<a:theme xmlns:a="http://schemas.openxmlformats.org/drawingml/2006/main" name="2_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30.xml><?xml version="1.0" encoding="utf-8"?>
<a:theme xmlns:a="http://schemas.openxmlformats.org/drawingml/2006/main" name="31_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31.xml><?xml version="1.0" encoding="utf-8"?>
<a:theme xmlns:a="http://schemas.openxmlformats.org/drawingml/2006/main" name="32_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32.xml><?xml version="1.0" encoding="utf-8"?>
<a:theme xmlns:a="http://schemas.openxmlformats.org/drawingml/2006/main" name="33_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33.xml><?xml version="1.0" encoding="utf-8"?>
<a:theme xmlns:a="http://schemas.openxmlformats.org/drawingml/2006/main" name="36_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34.xml><?xml version="1.0" encoding="utf-8"?>
<a:theme xmlns:a="http://schemas.openxmlformats.org/drawingml/2006/main" name="37_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3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5.xml><?xml version="1.0" encoding="utf-8"?>
<a:theme xmlns:a="http://schemas.openxmlformats.org/drawingml/2006/main" name="4_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6.xml><?xml version="1.0" encoding="utf-8"?>
<a:theme xmlns:a="http://schemas.openxmlformats.org/drawingml/2006/main" name="5_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7.xml><?xml version="1.0" encoding="utf-8"?>
<a:theme xmlns:a="http://schemas.openxmlformats.org/drawingml/2006/main" name="8_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8.xml><?xml version="1.0" encoding="utf-8"?>
<a:theme xmlns:a="http://schemas.openxmlformats.org/drawingml/2006/main" name="9_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9.xml><?xml version="1.0" encoding="utf-8"?>
<a:theme xmlns:a="http://schemas.openxmlformats.org/drawingml/2006/main" name="10_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otalTime>326</TotalTime>
  <Words>6296</Words>
  <Application>Microsoft Office PowerPoint</Application>
  <PresentationFormat>Widescreen</PresentationFormat>
  <Paragraphs>557</Paragraphs>
  <Slides>76</Slides>
  <Notes>65</Notes>
  <HiddenSlides>0</HiddenSlides>
  <MMClips>0</MMClips>
  <ScaleCrop>false</ScaleCrop>
  <HeadingPairs>
    <vt:vector size="6" baseType="variant">
      <vt:variant>
        <vt:lpstr>Fonts Used</vt:lpstr>
      </vt:variant>
      <vt:variant>
        <vt:i4>12</vt:i4>
      </vt:variant>
      <vt:variant>
        <vt:lpstr>Theme</vt:lpstr>
      </vt:variant>
      <vt:variant>
        <vt:i4>34</vt:i4>
      </vt:variant>
      <vt:variant>
        <vt:lpstr>Slide Titles</vt:lpstr>
      </vt:variant>
      <vt:variant>
        <vt:i4>76</vt:i4>
      </vt:variant>
    </vt:vector>
  </HeadingPairs>
  <TitlesOfParts>
    <vt:vector size="122" baseType="lpstr">
      <vt:lpstr>Arial</vt:lpstr>
      <vt:lpstr>Calibri</vt:lpstr>
      <vt:lpstr>Century Gothic</vt:lpstr>
      <vt:lpstr>Constantia</vt:lpstr>
      <vt:lpstr>Courier New</vt:lpstr>
      <vt:lpstr>Franklin Gothic Book</vt:lpstr>
      <vt:lpstr>Gill Sans</vt:lpstr>
      <vt:lpstr>Symbol</vt:lpstr>
      <vt:lpstr>Times New Roman</vt:lpstr>
      <vt:lpstr>Wingdings</vt:lpstr>
      <vt:lpstr>Wingdings 2</vt:lpstr>
      <vt:lpstr>ヒラギノ角ゴ ProN W3</vt:lpstr>
      <vt:lpstr>Quotable</vt:lpstr>
      <vt:lpstr>1_Quotable</vt:lpstr>
      <vt:lpstr>2_Quotable</vt:lpstr>
      <vt:lpstr>3_Quotable</vt:lpstr>
      <vt:lpstr>4_Quotable</vt:lpstr>
      <vt:lpstr>5_Quotable</vt:lpstr>
      <vt:lpstr>8_Quotable</vt:lpstr>
      <vt:lpstr>9_Quotable</vt:lpstr>
      <vt:lpstr>10_Quotable</vt:lpstr>
      <vt:lpstr>11_Quotable</vt:lpstr>
      <vt:lpstr>12_Quotable</vt:lpstr>
      <vt:lpstr>13_Quotable</vt:lpstr>
      <vt:lpstr>14_Quotable</vt:lpstr>
      <vt:lpstr>15_Quotable</vt:lpstr>
      <vt:lpstr>16_Quotable</vt:lpstr>
      <vt:lpstr>17_Quotable</vt:lpstr>
      <vt:lpstr>18_Quotable</vt:lpstr>
      <vt:lpstr>19_Quotable</vt:lpstr>
      <vt:lpstr>20_Quotable</vt:lpstr>
      <vt:lpstr>21_Quotable</vt:lpstr>
      <vt:lpstr>22_Quotable</vt:lpstr>
      <vt:lpstr>23_Quotable</vt:lpstr>
      <vt:lpstr>24_Quotable</vt:lpstr>
      <vt:lpstr>25_Quotable</vt:lpstr>
      <vt:lpstr>26_Quotable</vt:lpstr>
      <vt:lpstr>27_Quotable</vt:lpstr>
      <vt:lpstr>28_Quotable</vt:lpstr>
      <vt:lpstr>29_Quotable</vt:lpstr>
      <vt:lpstr>30_Quotable</vt:lpstr>
      <vt:lpstr>31_Quotable</vt:lpstr>
      <vt:lpstr>32_Quotable</vt:lpstr>
      <vt:lpstr>33_Quotable</vt:lpstr>
      <vt:lpstr>36_Quotable</vt:lpstr>
      <vt:lpstr>37_Quotable</vt:lpstr>
      <vt:lpstr>Central Florida  Assessment Collaborative</vt:lpstr>
      <vt:lpstr>   Agenda </vt:lpstr>
      <vt:lpstr>CFAC website</vt:lpstr>
      <vt:lpstr>Sharepoint Site</vt:lpstr>
      <vt:lpstr>Franzipanics</vt:lpstr>
      <vt:lpstr>Franzipanic “Answers”</vt:lpstr>
      <vt:lpstr>Overview of  Assessment Development Process</vt:lpstr>
      <vt:lpstr>PowerPoint Presentation</vt:lpstr>
      <vt:lpstr>PowerPoint Presentation</vt:lpstr>
      <vt:lpstr>PowerPoint Presentation</vt:lpstr>
      <vt:lpstr>PowerPoint Presentation</vt:lpstr>
      <vt:lpstr>PowerPoint Presentation</vt:lpstr>
      <vt:lpstr>PowerPoint Presentation</vt:lpstr>
      <vt:lpstr>Item Types</vt:lpstr>
      <vt:lpstr>Possible Item Types</vt:lpstr>
      <vt:lpstr>Formatting a Selected Response Question</vt:lpstr>
      <vt:lpstr>Multiple Choice Items</vt:lpstr>
      <vt:lpstr>Example</vt:lpstr>
      <vt:lpstr>Example</vt:lpstr>
      <vt:lpstr>Constructed Response Item Types</vt:lpstr>
      <vt:lpstr>Gridded Response/Fill-In Response Items</vt:lpstr>
      <vt:lpstr>Short Answer Items</vt:lpstr>
      <vt:lpstr>Short Answer Sample Question</vt:lpstr>
      <vt:lpstr>Short Answer Question Continued</vt:lpstr>
      <vt:lpstr>Example</vt:lpstr>
      <vt:lpstr>2 Point Rubric</vt:lpstr>
      <vt:lpstr>2 Point Rubric </vt:lpstr>
      <vt:lpstr>Minimum Full Credit Sample Response</vt:lpstr>
      <vt:lpstr>Example Student Response</vt:lpstr>
      <vt:lpstr>Example Student Response</vt:lpstr>
      <vt:lpstr>Example Student Response</vt:lpstr>
      <vt:lpstr>Example Student Response</vt:lpstr>
      <vt:lpstr>Example Student Response</vt:lpstr>
      <vt:lpstr>Example Student Response</vt:lpstr>
      <vt:lpstr>Example Student Response</vt:lpstr>
      <vt:lpstr>Example Student Response</vt:lpstr>
      <vt:lpstr>Extended-Response Items</vt:lpstr>
      <vt:lpstr>Extended Response Sample Question</vt:lpstr>
      <vt:lpstr>Extended Response Sample Question - Scoring Guidelines</vt:lpstr>
      <vt:lpstr>Scoring Guidelines</vt:lpstr>
      <vt:lpstr>Performance Based items</vt:lpstr>
      <vt:lpstr>Other Item Types: World Languages</vt:lpstr>
      <vt:lpstr>Cognitive Complexity </vt:lpstr>
      <vt:lpstr>Florida  DOK  Framework</vt:lpstr>
      <vt:lpstr>Sample Item 1</vt:lpstr>
      <vt:lpstr>Sample Item 1</vt:lpstr>
      <vt:lpstr>Sample Item 2</vt:lpstr>
      <vt:lpstr>Sample Item 2</vt:lpstr>
      <vt:lpstr>Sample Item 3</vt:lpstr>
      <vt:lpstr>Sample Item 3</vt:lpstr>
      <vt:lpstr>Homework</vt:lpstr>
      <vt:lpstr>Paperwork</vt:lpstr>
      <vt:lpstr>Agenda</vt:lpstr>
      <vt:lpstr>Cognitive Complexity vs. Item Difficulty</vt:lpstr>
      <vt:lpstr>Item Difficulty</vt:lpstr>
      <vt:lpstr>Complexity vs. Difficulty</vt:lpstr>
      <vt:lpstr>Example</vt:lpstr>
      <vt:lpstr>Example</vt:lpstr>
      <vt:lpstr>Bias and Sensitivity</vt:lpstr>
      <vt:lpstr> Bias &amp; Sensitivity</vt:lpstr>
      <vt:lpstr>Bias</vt:lpstr>
      <vt:lpstr>Bias: Examples</vt:lpstr>
      <vt:lpstr>Sensitivity</vt:lpstr>
      <vt:lpstr>PowerPoint Presentation</vt:lpstr>
      <vt:lpstr> Finding Copyright-Free or Commercial Use Images and Passages</vt:lpstr>
      <vt:lpstr>Creative Commons, Copyright-Free, &amp; Fair Use</vt:lpstr>
      <vt:lpstr>Grant vs. Non-Grant Policies, Processes, &amp; Procedures </vt:lpstr>
      <vt:lpstr>Signing Up to Write Items</vt:lpstr>
      <vt:lpstr>Getting Paid</vt:lpstr>
      <vt:lpstr>Purchase Order and Payments (Grant)</vt:lpstr>
      <vt:lpstr>Non-Grant (District Funded) Courses</vt:lpstr>
      <vt:lpstr>Gap Courses (Justin’s Project)</vt:lpstr>
      <vt:lpstr>Equella (IBTP) vs. Eduphoria</vt:lpstr>
      <vt:lpstr>Item Writer/Reviewer Post-Test</vt:lpstr>
      <vt:lpstr>Surveys </vt:lpstr>
      <vt:lpstr>Any Questions?</vt:lpstr>
    </vt:vector>
  </TitlesOfParts>
  <Company>Osceola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Central Florida  Assessment Collaborative</dc:title>
  <dc:creator>Justin Seabolt</dc:creator>
  <cp:lastModifiedBy>Justin Seabolt</cp:lastModifiedBy>
  <cp:revision>36</cp:revision>
  <dcterms:created xsi:type="dcterms:W3CDTF">2014-03-26T18:14:07Z</dcterms:created>
  <dcterms:modified xsi:type="dcterms:W3CDTF">2014-10-20T13:12:46Z</dcterms:modified>
</cp:coreProperties>
</file>