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5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7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4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3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1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4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5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8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287E6-BBBD-4715-9B83-E70B70D79052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E0300-816E-4208-9787-BC64E5DA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1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CFAC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3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 Session: Grant-Related Project (Project 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&amp; New Member Introductions</a:t>
            </a:r>
          </a:p>
          <a:p>
            <a:r>
              <a:rPr lang="en-US" dirty="0" smtClean="0"/>
              <a:t>Grant Project Update: Justin </a:t>
            </a:r>
            <a:r>
              <a:rPr lang="en-US" dirty="0" err="1" smtClean="0"/>
              <a:t>Seabolt</a:t>
            </a:r>
            <a:endParaRPr lang="en-US" dirty="0" smtClean="0"/>
          </a:p>
          <a:p>
            <a:r>
              <a:rPr lang="en-US" dirty="0" smtClean="0"/>
              <a:t>Synchronize Calendars!  Schedule next CFAC meeting</a:t>
            </a:r>
          </a:p>
          <a:p>
            <a:r>
              <a:rPr lang="en-US" dirty="0" smtClean="0"/>
              <a:t>Break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4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Test Creation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/>
              <a:t>Central Florida: September 2-5</a:t>
            </a:r>
          </a:p>
          <a:p>
            <a:pPr lvl="1"/>
            <a:r>
              <a:rPr lang="en-US" sz="4000" dirty="0" smtClean="0"/>
              <a:t>South Florida: September 8-12</a:t>
            </a:r>
          </a:p>
          <a:p>
            <a:pPr lvl="1"/>
            <a:r>
              <a:rPr lang="en-US" sz="4000" dirty="0" smtClean="0"/>
              <a:t>Panhandle: TBD (Hopefully before Central FL)</a:t>
            </a:r>
          </a:p>
        </p:txBody>
      </p:sp>
    </p:spTree>
    <p:extLst>
      <p:ext uri="{BB962C8B-B14F-4D97-AF65-F5344CB8AC3E}">
        <p14:creationId xmlns:p14="http://schemas.microsoft.com/office/powerpoint/2010/main" val="24850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Yi-</a:t>
            </a:r>
            <a:r>
              <a:rPr lang="en-US" dirty="0" err="1" smtClean="0"/>
              <a:t>Hsin</a:t>
            </a:r>
            <a:r>
              <a:rPr lang="en-US" dirty="0" smtClean="0"/>
              <a:t> Chen</a:t>
            </a:r>
          </a:p>
          <a:p>
            <a:r>
              <a:rPr lang="en-US" dirty="0" err="1" smtClean="0"/>
              <a:t>Chunhua</a:t>
            </a:r>
            <a:r>
              <a:rPr lang="en-US" dirty="0" smtClean="0"/>
              <a:t> Cao</a:t>
            </a:r>
          </a:p>
          <a:p>
            <a:r>
              <a:rPr lang="en-US" dirty="0" smtClean="0"/>
              <a:t>Stephanie 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71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 Session: District-Related Project (Project 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Eduphoria</a:t>
            </a:r>
            <a:r>
              <a:rPr lang="en-US" dirty="0" smtClean="0"/>
              <a:t> Update – Hand out CFAC Item Bank Access Flyers </a:t>
            </a:r>
          </a:p>
          <a:p>
            <a:pPr lvl="1"/>
            <a:r>
              <a:rPr lang="en-US" dirty="0" smtClean="0"/>
              <a:t>First available AFTER July 1</a:t>
            </a:r>
          </a:p>
          <a:p>
            <a:r>
              <a:rPr lang="en-US" dirty="0" smtClean="0"/>
              <a:t>CFAC District Participation Status Overview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/>
              <a:t>ACCESS Assessment Update</a:t>
            </a:r>
          </a:p>
          <a:p>
            <a:r>
              <a:rPr lang="en-US" dirty="0" smtClean="0"/>
              <a:t>Update &amp; District Discussion re: FOIL – Issues, questions, etc.</a:t>
            </a:r>
          </a:p>
          <a:p>
            <a:r>
              <a:rPr lang="en-US" dirty="0" smtClean="0"/>
              <a:t>District concerns/Open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1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CFAC Meeting</vt:lpstr>
      <vt:lpstr>Morning Session: Grant-Related Project (Project G)</vt:lpstr>
      <vt:lpstr>Upcoming Test Creation Sessions</vt:lpstr>
      <vt:lpstr>USF Presentation</vt:lpstr>
      <vt:lpstr>Afternoon Session: District-Related Project (Project D)</vt:lpstr>
    </vt:vector>
  </TitlesOfParts>
  <Company>Osceola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CFAC Meeting</dc:title>
  <dc:creator>Heather Wright</dc:creator>
  <cp:lastModifiedBy>Justin Seabolt</cp:lastModifiedBy>
  <cp:revision>2</cp:revision>
  <dcterms:created xsi:type="dcterms:W3CDTF">2014-05-19T19:54:16Z</dcterms:created>
  <dcterms:modified xsi:type="dcterms:W3CDTF">2014-06-05T12:29:46Z</dcterms:modified>
</cp:coreProperties>
</file>