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sldIdLst>
    <p:sldId id="257" r:id="rId4"/>
    <p:sldId id="258" r:id="rId5"/>
    <p:sldId id="261" r:id="rId6"/>
    <p:sldId id="266" r:id="rId7"/>
    <p:sldId id="267" r:id="rId8"/>
    <p:sldId id="268" r:id="rId9"/>
    <p:sldId id="263" r:id="rId10"/>
    <p:sldId id="264" r:id="rId11"/>
    <p:sldId id="269" r:id="rId12"/>
    <p:sldId id="27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napToGrid="0">
      <p:cViewPr varScale="1">
        <p:scale>
          <a:sx n="103" d="100"/>
          <a:sy n="103" d="100"/>
        </p:scale>
        <p:origin x="150" y="4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810" y="1905000"/>
            <a:ext cx="9146382" cy="2667000"/>
          </a:xfrm>
        </p:spPr>
        <p:txBody>
          <a:bodyPr>
            <a:no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1522810" y="5105400"/>
            <a:ext cx="9146381"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grpSp>
        <p:nvGrpSpPr>
          <p:cNvPr id="256" name="line"/>
          <p:cNvGrpSpPr/>
          <p:nvPr/>
        </p:nvGrpSpPr>
        <p:grpSpPr bwMode="invGray">
          <a:xfrm>
            <a:off x="1585309" y="4724400"/>
            <a:ext cx="8634184"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spTree>
    <p:extLst>
      <p:ext uri="{BB962C8B-B14F-4D97-AF65-F5344CB8AC3E}">
        <p14:creationId xmlns:p14="http://schemas.microsoft.com/office/powerpoint/2010/main" val="34567288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line"/>
          <p:cNvGrpSpPr/>
          <p:nvPr/>
        </p:nvGrpSpPr>
        <p:grpSpPr bwMode="invGray">
          <a:xfrm>
            <a:off x="1522810" y="1514475"/>
            <a:ext cx="10572328"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solidFill>
                  <a:prstClr val="white">
                    <a:tint val="75000"/>
                  </a:prstClr>
                </a:solidFill>
              </a:rPr>
              <a:pPr/>
              <a:t>11/10/2014</a:t>
            </a:fld>
            <a:endParaRPr>
              <a:solidFill>
                <a:prstClr val="white">
                  <a:tint val="75000"/>
                </a:prstClr>
              </a:solidFill>
            </a:endParaRPr>
          </a:p>
        </p:txBody>
      </p:sp>
      <p:sp>
        <p:nvSpPr>
          <p:cNvPr id="5" name="Footer Placeholder 4"/>
          <p:cNvSpPr>
            <a:spLocks noGrp="1"/>
          </p:cNvSpPr>
          <p:nvPr>
            <p:ph type="ftr" sz="quarter" idx="11"/>
          </p:nvPr>
        </p:nvSpPr>
        <p:spPr/>
        <p:txBody>
          <a:bodyPr/>
          <a:lstStyle/>
          <a:p>
            <a:endParaRPr>
              <a:solidFill>
                <a:prstClr val="white">
                  <a:tint val="75000"/>
                </a:prstClr>
              </a:solidFill>
            </a:endParaRPr>
          </a:p>
        </p:txBody>
      </p:sp>
      <p:sp>
        <p:nvSpPr>
          <p:cNvPr id="6" name="Slide Number Placeholder 5"/>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28739012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line"/>
          <p:cNvGrpSpPr/>
          <p:nvPr/>
        </p:nvGrpSpPr>
        <p:grpSpPr bwMode="invGray">
          <a:xfrm rot="5400000">
            <a:off x="6867046" y="3472590"/>
            <a:ext cx="6492240" cy="64025"/>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sp>
        <p:nvSpPr>
          <p:cNvPr id="2" name="Vertical Title 1"/>
          <p:cNvSpPr>
            <a:spLocks noGrp="1"/>
          </p:cNvSpPr>
          <p:nvPr>
            <p:ph type="title" orient="vert"/>
          </p:nvPr>
        </p:nvSpPr>
        <p:spPr>
          <a:xfrm>
            <a:off x="10364311" y="274640"/>
            <a:ext cx="1371957" cy="5901747"/>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08171" y="277814"/>
            <a:ext cx="9146383" cy="5898573"/>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solidFill>
                  <a:prstClr val="white">
                    <a:tint val="75000"/>
                  </a:prstClr>
                </a:solidFill>
              </a:rPr>
              <a:pPr/>
              <a:t>11/10/2014</a:t>
            </a:fld>
            <a:endParaRPr>
              <a:solidFill>
                <a:prstClr val="white">
                  <a:tint val="75000"/>
                </a:prstClr>
              </a:solidFill>
            </a:endParaRPr>
          </a:p>
        </p:txBody>
      </p:sp>
      <p:sp>
        <p:nvSpPr>
          <p:cNvPr id="5" name="Footer Placeholder 4"/>
          <p:cNvSpPr>
            <a:spLocks noGrp="1"/>
          </p:cNvSpPr>
          <p:nvPr>
            <p:ph type="ftr" sz="quarter" idx="11"/>
          </p:nvPr>
        </p:nvSpPr>
        <p:spPr/>
        <p:txBody>
          <a:bodyPr/>
          <a:lstStyle/>
          <a:p>
            <a:endParaRPr>
              <a:solidFill>
                <a:prstClr val="white">
                  <a:tint val="75000"/>
                </a:prstClr>
              </a:solidFill>
            </a:endParaRPr>
          </a:p>
        </p:txBody>
      </p:sp>
      <p:sp>
        <p:nvSpPr>
          <p:cNvPr id="6" name="Slide Number Placeholder 5"/>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17375548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810" y="1905000"/>
            <a:ext cx="9146382" cy="2667000"/>
          </a:xfrm>
        </p:spPr>
        <p:txBody>
          <a:bodyPr>
            <a:no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1522810" y="5105400"/>
            <a:ext cx="9146381"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grpSp>
        <p:nvGrpSpPr>
          <p:cNvPr id="256" name="line"/>
          <p:cNvGrpSpPr/>
          <p:nvPr/>
        </p:nvGrpSpPr>
        <p:grpSpPr bwMode="invGray">
          <a:xfrm>
            <a:off x="1585309" y="4724400"/>
            <a:ext cx="8634184"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spTree>
    <p:extLst>
      <p:ext uri="{BB962C8B-B14F-4D97-AF65-F5344CB8AC3E}">
        <p14:creationId xmlns:p14="http://schemas.microsoft.com/office/powerpoint/2010/main" val="41012739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67" name="line"/>
          <p:cNvGrpSpPr/>
          <p:nvPr/>
        </p:nvGrpSpPr>
        <p:grpSpPr bwMode="invGray">
          <a:xfrm>
            <a:off x="1522810" y="1514475"/>
            <a:ext cx="10572328"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sp>
        <p:nvSpPr>
          <p:cNvPr id="2" name="Title 1"/>
          <p:cNvSpPr>
            <a:spLocks noGrp="1"/>
          </p:cNvSpPr>
          <p:nvPr>
            <p:ph type="title"/>
          </p:nvPr>
        </p:nvSpPr>
        <p:spPr>
          <a:xfrm>
            <a:off x="1522811" y="274638"/>
            <a:ext cx="9146380" cy="1020762"/>
          </a:xfrm>
        </p:spPr>
        <p:txBody>
          <a:bodyPr/>
          <a:lstStyle/>
          <a:p>
            <a:r>
              <a:rPr lang="en-US" smtClean="0"/>
              <a:t>Click to edit Master title style</a:t>
            </a:r>
            <a:endParaRPr/>
          </a:p>
        </p:txBody>
      </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solidFill>
                  <a:prstClr val="white">
                    <a:tint val="75000"/>
                  </a:prstClr>
                </a:solidFill>
              </a:rPr>
              <a:pPr/>
              <a:t>11/10/2014</a:t>
            </a:fld>
            <a:endParaRPr>
              <a:solidFill>
                <a:prstClr val="white">
                  <a:tint val="75000"/>
                </a:prstClr>
              </a:solidFill>
            </a:endParaRPr>
          </a:p>
        </p:txBody>
      </p:sp>
      <p:sp>
        <p:nvSpPr>
          <p:cNvPr id="5" name="Footer Placeholder 4"/>
          <p:cNvSpPr>
            <a:spLocks noGrp="1"/>
          </p:cNvSpPr>
          <p:nvPr>
            <p:ph type="ftr" sz="quarter" idx="11"/>
          </p:nvPr>
        </p:nvSpPr>
        <p:spPr/>
        <p:txBody>
          <a:bodyPr/>
          <a:lstStyle/>
          <a:p>
            <a:endParaRPr>
              <a:solidFill>
                <a:prstClr val="white">
                  <a:tint val="75000"/>
                </a:prstClr>
              </a:solidFill>
            </a:endParaRPr>
          </a:p>
        </p:txBody>
      </p:sp>
      <p:sp>
        <p:nvSpPr>
          <p:cNvPr id="6" name="Slide Number Placeholder 5"/>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23084051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255" name="line"/>
          <p:cNvGrpSpPr/>
          <p:nvPr/>
        </p:nvGrpSpPr>
        <p:grpSpPr bwMode="invGray">
          <a:xfrm>
            <a:off x="1585309" y="4724400"/>
            <a:ext cx="8634184"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sp>
        <p:nvSpPr>
          <p:cNvPr id="2" name="Title 1"/>
          <p:cNvSpPr>
            <a:spLocks noGrp="1"/>
          </p:cNvSpPr>
          <p:nvPr>
            <p:ph type="title"/>
          </p:nvPr>
        </p:nvSpPr>
        <p:spPr>
          <a:xfrm>
            <a:off x="1522810" y="1905000"/>
            <a:ext cx="9146382" cy="2667000"/>
          </a:xfrm>
        </p:spPr>
        <p:txBody>
          <a:bodyPr anchor="b">
            <a:noAutofit/>
          </a:bodyPr>
          <a:lstStyle>
            <a:lvl1pPr algn="l">
              <a:defRPr sz="4400" b="0" cap="none" baseline="0"/>
            </a:lvl1pPr>
          </a:lstStyle>
          <a:p>
            <a:r>
              <a:rPr lang="en-US" smtClean="0"/>
              <a:t>Click to edit Master title style</a:t>
            </a:r>
            <a:endParaRPr/>
          </a:p>
        </p:txBody>
      </p:sp>
      <p:sp>
        <p:nvSpPr>
          <p:cNvPr id="3" name="Text Placeholder 2"/>
          <p:cNvSpPr>
            <a:spLocks noGrp="1"/>
          </p:cNvSpPr>
          <p:nvPr>
            <p:ph type="body" idx="1"/>
          </p:nvPr>
        </p:nvSpPr>
        <p:spPr>
          <a:xfrm>
            <a:off x="1522810" y="5102526"/>
            <a:ext cx="9146381" cy="1069675"/>
          </a:xfrm>
        </p:spPr>
        <p:txBody>
          <a:bodyPr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a:solidFill>
                  <a:prstClr val="white">
                    <a:tint val="75000"/>
                  </a:prstClr>
                </a:solidFill>
              </a:rPr>
              <a:pPr/>
              <a:t>11/10/2014</a:t>
            </a:fld>
            <a:endParaRPr>
              <a:solidFill>
                <a:prstClr val="white">
                  <a:tint val="75000"/>
                </a:prstClr>
              </a:solidFill>
            </a:endParaRPr>
          </a:p>
        </p:txBody>
      </p:sp>
      <p:sp>
        <p:nvSpPr>
          <p:cNvPr id="5" name="Footer Placeholder 4"/>
          <p:cNvSpPr>
            <a:spLocks noGrp="1"/>
          </p:cNvSpPr>
          <p:nvPr>
            <p:ph type="ftr" sz="quarter" idx="11"/>
          </p:nvPr>
        </p:nvSpPr>
        <p:spPr/>
        <p:txBody>
          <a:bodyPr/>
          <a:lstStyle/>
          <a:p>
            <a:endParaRPr>
              <a:solidFill>
                <a:prstClr val="white">
                  <a:tint val="75000"/>
                </a:prstClr>
              </a:solidFill>
            </a:endParaRPr>
          </a:p>
        </p:txBody>
      </p:sp>
      <p:sp>
        <p:nvSpPr>
          <p:cNvPr id="6" name="Slide Number Placeholder 5"/>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11211555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58" name="line"/>
          <p:cNvGrpSpPr/>
          <p:nvPr/>
        </p:nvGrpSpPr>
        <p:grpSpPr bwMode="invGray">
          <a:xfrm>
            <a:off x="1522810" y="1514475"/>
            <a:ext cx="10572328"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sp>
        <p:nvSpPr>
          <p:cNvPr id="2" name="Title 1"/>
          <p:cNvSpPr>
            <a:spLocks noGrp="1"/>
          </p:cNvSpPr>
          <p:nvPr>
            <p:ph type="title"/>
          </p:nvPr>
        </p:nvSpPr>
        <p:spPr>
          <a:xfrm>
            <a:off x="1522811" y="274638"/>
            <a:ext cx="9146380" cy="1020762"/>
          </a:xfrm>
        </p:spPr>
        <p:txBody>
          <a:bodyPr/>
          <a:lstStyle/>
          <a:p>
            <a:r>
              <a:rPr lang="en-US" smtClean="0"/>
              <a:t>Click to edit Master title style</a:t>
            </a:r>
            <a:endParaRPr/>
          </a:p>
        </p:txBody>
      </p:sp>
      <p:sp>
        <p:nvSpPr>
          <p:cNvPr id="3" name="Content Placeholder 2"/>
          <p:cNvSpPr>
            <a:spLocks noGrp="1"/>
          </p:cNvSpPr>
          <p:nvPr>
            <p:ph sz="half" idx="1"/>
          </p:nvPr>
        </p:nvSpPr>
        <p:spPr>
          <a:xfrm>
            <a:off x="1522810" y="1905000"/>
            <a:ext cx="4420750"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48442" y="1905000"/>
            <a:ext cx="442074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9AFE8FB1-0A7A-443E-AAF7-31D4FA1AA312}" type="datetimeFigureOut">
              <a:rPr lang="en-US">
                <a:solidFill>
                  <a:prstClr val="white">
                    <a:tint val="75000"/>
                  </a:prstClr>
                </a:solidFill>
              </a:rPr>
              <a:pPr/>
              <a:t>11/10/2014</a:t>
            </a:fld>
            <a:endParaRPr>
              <a:solidFill>
                <a:prstClr val="white">
                  <a:tint val="75000"/>
                </a:prstClr>
              </a:solidFill>
            </a:endParaRPr>
          </a:p>
        </p:txBody>
      </p:sp>
      <p:sp>
        <p:nvSpPr>
          <p:cNvPr id="6" name="Footer Placeholder 5"/>
          <p:cNvSpPr>
            <a:spLocks noGrp="1"/>
          </p:cNvSpPr>
          <p:nvPr>
            <p:ph type="ftr" sz="quarter" idx="11"/>
          </p:nvPr>
        </p:nvSpPr>
        <p:spPr/>
        <p:txBody>
          <a:bodyPr/>
          <a:lstStyle/>
          <a:p>
            <a:endParaRPr>
              <a:solidFill>
                <a:prstClr val="white">
                  <a:tint val="75000"/>
                </a:prstClr>
              </a:solidFill>
            </a:endParaRPr>
          </a:p>
        </p:txBody>
      </p:sp>
      <p:sp>
        <p:nvSpPr>
          <p:cNvPr id="7" name="Slide Number Placeholder 6"/>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23444256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60" name="line"/>
          <p:cNvGrpSpPr/>
          <p:nvPr/>
        </p:nvGrpSpPr>
        <p:grpSpPr bwMode="invGray">
          <a:xfrm>
            <a:off x="1522810" y="1514475"/>
            <a:ext cx="10572328"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sp>
        <p:nvSpPr>
          <p:cNvPr id="2" name="Title 1"/>
          <p:cNvSpPr>
            <a:spLocks noGrp="1"/>
          </p:cNvSpPr>
          <p:nvPr>
            <p:ph type="title"/>
          </p:nvPr>
        </p:nvSpPr>
        <p:spPr>
          <a:xfrm>
            <a:off x="1522811" y="274638"/>
            <a:ext cx="9146380" cy="1020762"/>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522810" y="1905000"/>
            <a:ext cx="441770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2810" y="2819400"/>
            <a:ext cx="441770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51488" y="1905000"/>
            <a:ext cx="441770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51488" y="2819400"/>
            <a:ext cx="441770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9AFE8FB1-0A7A-443E-AAF7-31D4FA1AA312}" type="datetimeFigureOut">
              <a:rPr lang="en-US">
                <a:solidFill>
                  <a:prstClr val="white">
                    <a:tint val="75000"/>
                  </a:prstClr>
                </a:solidFill>
              </a:rPr>
              <a:pPr/>
              <a:t>11/10/2014</a:t>
            </a:fld>
            <a:endParaRPr>
              <a:solidFill>
                <a:prstClr val="white">
                  <a:tint val="75000"/>
                </a:prstClr>
              </a:solidFill>
            </a:endParaRPr>
          </a:p>
        </p:txBody>
      </p:sp>
      <p:sp>
        <p:nvSpPr>
          <p:cNvPr id="8" name="Footer Placeholder 7"/>
          <p:cNvSpPr>
            <a:spLocks noGrp="1"/>
          </p:cNvSpPr>
          <p:nvPr>
            <p:ph type="ftr" sz="quarter" idx="11"/>
          </p:nvPr>
        </p:nvSpPr>
        <p:spPr/>
        <p:txBody>
          <a:bodyPr/>
          <a:lstStyle/>
          <a:p>
            <a:endParaRPr>
              <a:solidFill>
                <a:prstClr val="white">
                  <a:tint val="75000"/>
                </a:prstClr>
              </a:solidFill>
            </a:endParaRPr>
          </a:p>
        </p:txBody>
      </p:sp>
      <p:sp>
        <p:nvSpPr>
          <p:cNvPr id="9" name="Slide Number Placeholder 8"/>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6718496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6" name="line"/>
          <p:cNvGrpSpPr/>
          <p:nvPr/>
        </p:nvGrpSpPr>
        <p:grpSpPr bwMode="invGray">
          <a:xfrm>
            <a:off x="1522810" y="1514475"/>
            <a:ext cx="10572328"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AFE8FB1-0A7A-443E-AAF7-31D4FA1AA312}" type="datetimeFigureOut">
              <a:rPr lang="en-US">
                <a:solidFill>
                  <a:prstClr val="white">
                    <a:tint val="75000"/>
                  </a:prstClr>
                </a:solidFill>
              </a:rPr>
              <a:pPr/>
              <a:t>11/10/2014</a:t>
            </a:fld>
            <a:endParaRPr>
              <a:solidFill>
                <a:prstClr val="white">
                  <a:tint val="75000"/>
                </a:prstClr>
              </a:solidFill>
            </a:endParaRPr>
          </a:p>
        </p:txBody>
      </p:sp>
      <p:sp>
        <p:nvSpPr>
          <p:cNvPr id="4" name="Footer Placeholder 3"/>
          <p:cNvSpPr>
            <a:spLocks noGrp="1"/>
          </p:cNvSpPr>
          <p:nvPr>
            <p:ph type="ftr" sz="quarter" idx="11"/>
          </p:nvPr>
        </p:nvSpPr>
        <p:spPr/>
        <p:txBody>
          <a:bodyPr/>
          <a:lstStyle/>
          <a:p>
            <a:endParaRPr>
              <a:solidFill>
                <a:prstClr val="white">
                  <a:tint val="75000"/>
                </a:prstClr>
              </a:solidFill>
            </a:endParaRPr>
          </a:p>
        </p:txBody>
      </p:sp>
      <p:sp>
        <p:nvSpPr>
          <p:cNvPr id="5" name="Slide Number Placeholder 4"/>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19249290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E8FB1-0A7A-443E-AAF7-31D4FA1AA312}" type="datetimeFigureOut">
              <a:rPr lang="en-US">
                <a:solidFill>
                  <a:prstClr val="white">
                    <a:tint val="75000"/>
                  </a:prstClr>
                </a:solidFill>
              </a:rPr>
              <a:pPr/>
              <a:t>11/10/2014</a:t>
            </a:fld>
            <a:endParaRPr>
              <a:solidFill>
                <a:prstClr val="white">
                  <a:tint val="75000"/>
                </a:prstClr>
              </a:solidFill>
            </a:endParaRPr>
          </a:p>
        </p:txBody>
      </p:sp>
      <p:sp>
        <p:nvSpPr>
          <p:cNvPr id="3" name="Footer Placeholder 2"/>
          <p:cNvSpPr>
            <a:spLocks noGrp="1"/>
          </p:cNvSpPr>
          <p:nvPr>
            <p:ph type="ftr" sz="quarter" idx="11"/>
          </p:nvPr>
        </p:nvSpPr>
        <p:spPr/>
        <p:txBody>
          <a:bodyPr/>
          <a:lstStyle/>
          <a:p>
            <a:endParaRPr>
              <a:solidFill>
                <a:prstClr val="white">
                  <a:tint val="75000"/>
                </a:prstClr>
              </a:solidFill>
            </a:endParaRPr>
          </a:p>
        </p:txBody>
      </p:sp>
      <p:sp>
        <p:nvSpPr>
          <p:cNvPr id="4" name="Slide Number Placeholder 3"/>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7039161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615" name="frame"/>
          <p:cNvGrpSpPr/>
          <p:nvPr/>
        </p:nvGrpSpPr>
        <p:grpSpPr bwMode="invGray">
          <a:xfrm>
            <a:off x="4418990" y="1630822"/>
            <a:ext cx="6292667"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grpSp>
      </p:grpSp>
      <p:sp>
        <p:nvSpPr>
          <p:cNvPr id="2" name="Title 1"/>
          <p:cNvSpPr>
            <a:spLocks noGrp="1"/>
          </p:cNvSpPr>
          <p:nvPr>
            <p:ph type="title"/>
          </p:nvPr>
        </p:nvSpPr>
        <p:spPr>
          <a:xfrm>
            <a:off x="1522811" y="274638"/>
            <a:ext cx="9146380" cy="1020762"/>
          </a:xfrm>
        </p:spPr>
        <p:txBody>
          <a:bodyPr anchor="b">
            <a:noAutofit/>
          </a:bodyPr>
          <a:lstStyle>
            <a:lvl1pPr algn="l">
              <a:defRPr sz="3200" b="0"/>
            </a:lvl1pPr>
          </a:lstStyle>
          <a:p>
            <a:r>
              <a:rPr lang="en-US" smtClean="0"/>
              <a:t>Click to edit Master title style</a:t>
            </a:r>
            <a:endParaRPr/>
          </a:p>
        </p:txBody>
      </p:sp>
      <p:sp>
        <p:nvSpPr>
          <p:cNvPr id="3" name="Content Placeholder 2"/>
          <p:cNvSpPr>
            <a:spLocks noGrp="1"/>
          </p:cNvSpPr>
          <p:nvPr>
            <p:ph idx="1"/>
          </p:nvPr>
        </p:nvSpPr>
        <p:spPr>
          <a:xfrm>
            <a:off x="4711249" y="1905000"/>
            <a:ext cx="5670757"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522809" y="3429000"/>
            <a:ext cx="2743915"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a:solidFill>
                  <a:prstClr val="white">
                    <a:tint val="75000"/>
                  </a:prstClr>
                </a:solidFill>
              </a:rPr>
              <a:pPr/>
              <a:t>11/10/2014</a:t>
            </a:fld>
            <a:endParaRPr>
              <a:solidFill>
                <a:prstClr val="white">
                  <a:tint val="75000"/>
                </a:prstClr>
              </a:solidFill>
            </a:endParaRPr>
          </a:p>
        </p:txBody>
      </p:sp>
      <p:sp>
        <p:nvSpPr>
          <p:cNvPr id="6" name="Footer Placeholder 5"/>
          <p:cNvSpPr>
            <a:spLocks noGrp="1"/>
          </p:cNvSpPr>
          <p:nvPr>
            <p:ph type="ftr" sz="quarter" idx="11"/>
          </p:nvPr>
        </p:nvSpPr>
        <p:spPr/>
        <p:txBody>
          <a:bodyPr/>
          <a:lstStyle/>
          <a:p>
            <a:endParaRPr>
              <a:solidFill>
                <a:prstClr val="white">
                  <a:tint val="75000"/>
                </a:prstClr>
              </a:solidFill>
            </a:endParaRPr>
          </a:p>
        </p:txBody>
      </p:sp>
      <p:sp>
        <p:nvSpPr>
          <p:cNvPr id="7" name="Slide Number Placeholder 6"/>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33513447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67" name="line"/>
          <p:cNvGrpSpPr/>
          <p:nvPr/>
        </p:nvGrpSpPr>
        <p:grpSpPr bwMode="invGray">
          <a:xfrm>
            <a:off x="1522810" y="1514475"/>
            <a:ext cx="10572328"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sp>
        <p:nvSpPr>
          <p:cNvPr id="2" name="Title 1"/>
          <p:cNvSpPr>
            <a:spLocks noGrp="1"/>
          </p:cNvSpPr>
          <p:nvPr>
            <p:ph type="title"/>
          </p:nvPr>
        </p:nvSpPr>
        <p:spPr>
          <a:xfrm>
            <a:off x="1522811" y="274638"/>
            <a:ext cx="9146380" cy="1020762"/>
          </a:xfrm>
        </p:spPr>
        <p:txBody>
          <a:bodyPr/>
          <a:lstStyle/>
          <a:p>
            <a:r>
              <a:rPr lang="en-US" smtClean="0"/>
              <a:t>Click to edit Master title style</a:t>
            </a:r>
            <a:endParaRPr/>
          </a:p>
        </p:txBody>
      </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solidFill>
                  <a:prstClr val="white">
                    <a:tint val="75000"/>
                  </a:prstClr>
                </a:solidFill>
              </a:rPr>
              <a:pPr/>
              <a:t>11/10/2014</a:t>
            </a:fld>
            <a:endParaRPr>
              <a:solidFill>
                <a:prstClr val="white">
                  <a:tint val="75000"/>
                </a:prstClr>
              </a:solidFill>
            </a:endParaRPr>
          </a:p>
        </p:txBody>
      </p:sp>
      <p:sp>
        <p:nvSpPr>
          <p:cNvPr id="5" name="Footer Placeholder 4"/>
          <p:cNvSpPr>
            <a:spLocks noGrp="1"/>
          </p:cNvSpPr>
          <p:nvPr>
            <p:ph type="ftr" sz="quarter" idx="11"/>
          </p:nvPr>
        </p:nvSpPr>
        <p:spPr/>
        <p:txBody>
          <a:bodyPr/>
          <a:lstStyle/>
          <a:p>
            <a:endParaRPr>
              <a:solidFill>
                <a:prstClr val="white">
                  <a:tint val="75000"/>
                </a:prstClr>
              </a:solidFill>
            </a:endParaRPr>
          </a:p>
        </p:txBody>
      </p:sp>
      <p:sp>
        <p:nvSpPr>
          <p:cNvPr id="6" name="Slide Number Placeholder 5"/>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2092600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614" name="frame"/>
          <p:cNvGrpSpPr/>
          <p:nvPr/>
        </p:nvGrpSpPr>
        <p:grpSpPr bwMode="invGray">
          <a:xfrm flipH="1">
            <a:off x="1447877" y="1630822"/>
            <a:ext cx="6292667"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grpSp>
      </p:grpSp>
      <p:sp>
        <p:nvSpPr>
          <p:cNvPr id="2" name="Title 1"/>
          <p:cNvSpPr>
            <a:spLocks noGrp="1"/>
          </p:cNvSpPr>
          <p:nvPr>
            <p:ph type="title"/>
          </p:nvPr>
        </p:nvSpPr>
        <p:spPr>
          <a:xfrm>
            <a:off x="1522811" y="274638"/>
            <a:ext cx="9146380" cy="1020762"/>
          </a:xfrm>
        </p:spPr>
        <p:txBody>
          <a:bodyPr anchor="b">
            <a:noAutofit/>
          </a:bodyPr>
          <a:lstStyle>
            <a:lvl1pPr algn="l">
              <a:defRPr sz="3200" b="0"/>
            </a:lvl1pPr>
          </a:lstStyle>
          <a:p>
            <a:r>
              <a:rPr lang="en-US" smtClean="0"/>
              <a:t>Click to edit Master title style</a:t>
            </a:r>
            <a:endParaRPr/>
          </a:p>
        </p:txBody>
      </p:sp>
      <p:sp>
        <p:nvSpPr>
          <p:cNvPr id="3" name="Picture Placeholder 2"/>
          <p:cNvSpPr>
            <a:spLocks noGrp="1"/>
          </p:cNvSpPr>
          <p:nvPr>
            <p:ph type="pic" idx="1"/>
          </p:nvPr>
        </p:nvSpPr>
        <p:spPr>
          <a:xfrm>
            <a:off x="1746293" y="1884311"/>
            <a:ext cx="5670757"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908018" y="3411748"/>
            <a:ext cx="2743915"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a:solidFill>
                  <a:prstClr val="white">
                    <a:tint val="75000"/>
                  </a:prstClr>
                </a:solidFill>
              </a:rPr>
              <a:pPr/>
              <a:t>11/10/2014</a:t>
            </a:fld>
            <a:endParaRPr>
              <a:solidFill>
                <a:prstClr val="white">
                  <a:tint val="75000"/>
                </a:prstClr>
              </a:solidFill>
            </a:endParaRPr>
          </a:p>
        </p:txBody>
      </p:sp>
      <p:sp>
        <p:nvSpPr>
          <p:cNvPr id="6" name="Footer Placeholder 5"/>
          <p:cNvSpPr>
            <a:spLocks noGrp="1"/>
          </p:cNvSpPr>
          <p:nvPr>
            <p:ph type="ftr" sz="quarter" idx="11"/>
          </p:nvPr>
        </p:nvSpPr>
        <p:spPr/>
        <p:txBody>
          <a:bodyPr/>
          <a:lstStyle/>
          <a:p>
            <a:endParaRPr>
              <a:solidFill>
                <a:prstClr val="white">
                  <a:tint val="75000"/>
                </a:prstClr>
              </a:solidFill>
            </a:endParaRPr>
          </a:p>
        </p:txBody>
      </p:sp>
      <p:sp>
        <p:nvSpPr>
          <p:cNvPr id="7" name="Slide Number Placeholder 6"/>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30827304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line"/>
          <p:cNvGrpSpPr/>
          <p:nvPr/>
        </p:nvGrpSpPr>
        <p:grpSpPr bwMode="invGray">
          <a:xfrm>
            <a:off x="1522810" y="1514475"/>
            <a:ext cx="10572328"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solidFill>
                  <a:prstClr val="white">
                    <a:tint val="75000"/>
                  </a:prstClr>
                </a:solidFill>
              </a:rPr>
              <a:pPr/>
              <a:t>11/10/2014</a:t>
            </a:fld>
            <a:endParaRPr>
              <a:solidFill>
                <a:prstClr val="white">
                  <a:tint val="75000"/>
                </a:prstClr>
              </a:solidFill>
            </a:endParaRPr>
          </a:p>
        </p:txBody>
      </p:sp>
      <p:sp>
        <p:nvSpPr>
          <p:cNvPr id="5" name="Footer Placeholder 4"/>
          <p:cNvSpPr>
            <a:spLocks noGrp="1"/>
          </p:cNvSpPr>
          <p:nvPr>
            <p:ph type="ftr" sz="quarter" idx="11"/>
          </p:nvPr>
        </p:nvSpPr>
        <p:spPr/>
        <p:txBody>
          <a:bodyPr/>
          <a:lstStyle/>
          <a:p>
            <a:endParaRPr>
              <a:solidFill>
                <a:prstClr val="white">
                  <a:tint val="75000"/>
                </a:prstClr>
              </a:solidFill>
            </a:endParaRPr>
          </a:p>
        </p:txBody>
      </p:sp>
      <p:sp>
        <p:nvSpPr>
          <p:cNvPr id="6" name="Slide Number Placeholder 5"/>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25211121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line"/>
          <p:cNvGrpSpPr/>
          <p:nvPr/>
        </p:nvGrpSpPr>
        <p:grpSpPr bwMode="invGray">
          <a:xfrm rot="5400000">
            <a:off x="6867046" y="3472590"/>
            <a:ext cx="6492240" cy="64025"/>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sp>
        <p:nvSpPr>
          <p:cNvPr id="2" name="Vertical Title 1"/>
          <p:cNvSpPr>
            <a:spLocks noGrp="1"/>
          </p:cNvSpPr>
          <p:nvPr>
            <p:ph type="title" orient="vert"/>
          </p:nvPr>
        </p:nvSpPr>
        <p:spPr>
          <a:xfrm>
            <a:off x="10364311" y="274640"/>
            <a:ext cx="1371957" cy="5901747"/>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08171" y="277814"/>
            <a:ext cx="9146383" cy="5898573"/>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solidFill>
                  <a:prstClr val="white">
                    <a:tint val="75000"/>
                  </a:prstClr>
                </a:solidFill>
              </a:rPr>
              <a:pPr/>
              <a:t>11/10/2014</a:t>
            </a:fld>
            <a:endParaRPr>
              <a:solidFill>
                <a:prstClr val="white">
                  <a:tint val="75000"/>
                </a:prstClr>
              </a:solidFill>
            </a:endParaRPr>
          </a:p>
        </p:txBody>
      </p:sp>
      <p:sp>
        <p:nvSpPr>
          <p:cNvPr id="5" name="Footer Placeholder 4"/>
          <p:cNvSpPr>
            <a:spLocks noGrp="1"/>
          </p:cNvSpPr>
          <p:nvPr>
            <p:ph type="ftr" sz="quarter" idx="11"/>
          </p:nvPr>
        </p:nvSpPr>
        <p:spPr/>
        <p:txBody>
          <a:bodyPr/>
          <a:lstStyle/>
          <a:p>
            <a:endParaRPr>
              <a:solidFill>
                <a:prstClr val="white">
                  <a:tint val="75000"/>
                </a:prstClr>
              </a:solidFill>
            </a:endParaRPr>
          </a:p>
        </p:txBody>
      </p:sp>
      <p:sp>
        <p:nvSpPr>
          <p:cNvPr id="6" name="Slide Number Placeholder 5"/>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35187213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810" y="1905000"/>
            <a:ext cx="9146382" cy="2667000"/>
          </a:xfrm>
        </p:spPr>
        <p:txBody>
          <a:bodyPr>
            <a:no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1522810" y="5105400"/>
            <a:ext cx="9146381"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grpSp>
        <p:nvGrpSpPr>
          <p:cNvPr id="256" name="line"/>
          <p:cNvGrpSpPr/>
          <p:nvPr/>
        </p:nvGrpSpPr>
        <p:grpSpPr bwMode="invGray">
          <a:xfrm>
            <a:off x="1585309" y="4724400"/>
            <a:ext cx="8634184"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spTree>
    <p:extLst>
      <p:ext uri="{BB962C8B-B14F-4D97-AF65-F5344CB8AC3E}">
        <p14:creationId xmlns:p14="http://schemas.microsoft.com/office/powerpoint/2010/main" val="1410611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67" name="line"/>
          <p:cNvGrpSpPr/>
          <p:nvPr/>
        </p:nvGrpSpPr>
        <p:grpSpPr bwMode="invGray">
          <a:xfrm>
            <a:off x="1522810" y="1514475"/>
            <a:ext cx="10572328"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sp>
        <p:nvSpPr>
          <p:cNvPr id="2" name="Title 1"/>
          <p:cNvSpPr>
            <a:spLocks noGrp="1"/>
          </p:cNvSpPr>
          <p:nvPr>
            <p:ph type="title"/>
          </p:nvPr>
        </p:nvSpPr>
        <p:spPr>
          <a:xfrm>
            <a:off x="1522811" y="274638"/>
            <a:ext cx="9146380" cy="1020762"/>
          </a:xfrm>
        </p:spPr>
        <p:txBody>
          <a:bodyPr/>
          <a:lstStyle/>
          <a:p>
            <a:r>
              <a:rPr lang="en-US" smtClean="0"/>
              <a:t>Click to edit Master title style</a:t>
            </a:r>
            <a:endParaRPr/>
          </a:p>
        </p:txBody>
      </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solidFill>
                  <a:prstClr val="white">
                    <a:tint val="75000"/>
                  </a:prstClr>
                </a:solidFill>
              </a:rPr>
              <a:pPr/>
              <a:t>11/10/2014</a:t>
            </a:fld>
            <a:endParaRPr>
              <a:solidFill>
                <a:prstClr val="white">
                  <a:tint val="75000"/>
                </a:prstClr>
              </a:solidFill>
            </a:endParaRPr>
          </a:p>
        </p:txBody>
      </p:sp>
      <p:sp>
        <p:nvSpPr>
          <p:cNvPr id="5" name="Footer Placeholder 4"/>
          <p:cNvSpPr>
            <a:spLocks noGrp="1"/>
          </p:cNvSpPr>
          <p:nvPr>
            <p:ph type="ftr" sz="quarter" idx="11"/>
          </p:nvPr>
        </p:nvSpPr>
        <p:spPr/>
        <p:txBody>
          <a:bodyPr/>
          <a:lstStyle/>
          <a:p>
            <a:endParaRPr>
              <a:solidFill>
                <a:prstClr val="white">
                  <a:tint val="75000"/>
                </a:prstClr>
              </a:solidFill>
            </a:endParaRPr>
          </a:p>
        </p:txBody>
      </p:sp>
      <p:sp>
        <p:nvSpPr>
          <p:cNvPr id="6" name="Slide Number Placeholder 5"/>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9242382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255" name="line"/>
          <p:cNvGrpSpPr/>
          <p:nvPr/>
        </p:nvGrpSpPr>
        <p:grpSpPr bwMode="invGray">
          <a:xfrm>
            <a:off x="1585309" y="4724400"/>
            <a:ext cx="8634184"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sp>
        <p:nvSpPr>
          <p:cNvPr id="2" name="Title 1"/>
          <p:cNvSpPr>
            <a:spLocks noGrp="1"/>
          </p:cNvSpPr>
          <p:nvPr>
            <p:ph type="title"/>
          </p:nvPr>
        </p:nvSpPr>
        <p:spPr>
          <a:xfrm>
            <a:off x="1522810" y="1905000"/>
            <a:ext cx="9146382" cy="2667000"/>
          </a:xfrm>
        </p:spPr>
        <p:txBody>
          <a:bodyPr anchor="b">
            <a:noAutofit/>
          </a:bodyPr>
          <a:lstStyle>
            <a:lvl1pPr algn="l">
              <a:defRPr sz="4400" b="0" cap="none" baseline="0"/>
            </a:lvl1pPr>
          </a:lstStyle>
          <a:p>
            <a:r>
              <a:rPr lang="en-US" smtClean="0"/>
              <a:t>Click to edit Master title style</a:t>
            </a:r>
            <a:endParaRPr/>
          </a:p>
        </p:txBody>
      </p:sp>
      <p:sp>
        <p:nvSpPr>
          <p:cNvPr id="3" name="Text Placeholder 2"/>
          <p:cNvSpPr>
            <a:spLocks noGrp="1"/>
          </p:cNvSpPr>
          <p:nvPr>
            <p:ph type="body" idx="1"/>
          </p:nvPr>
        </p:nvSpPr>
        <p:spPr>
          <a:xfrm>
            <a:off x="1522810" y="5102526"/>
            <a:ext cx="9146381" cy="1069675"/>
          </a:xfrm>
        </p:spPr>
        <p:txBody>
          <a:bodyPr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a:solidFill>
                  <a:prstClr val="white">
                    <a:tint val="75000"/>
                  </a:prstClr>
                </a:solidFill>
              </a:rPr>
              <a:pPr/>
              <a:t>11/10/2014</a:t>
            </a:fld>
            <a:endParaRPr>
              <a:solidFill>
                <a:prstClr val="white">
                  <a:tint val="75000"/>
                </a:prstClr>
              </a:solidFill>
            </a:endParaRPr>
          </a:p>
        </p:txBody>
      </p:sp>
      <p:sp>
        <p:nvSpPr>
          <p:cNvPr id="5" name="Footer Placeholder 4"/>
          <p:cNvSpPr>
            <a:spLocks noGrp="1"/>
          </p:cNvSpPr>
          <p:nvPr>
            <p:ph type="ftr" sz="quarter" idx="11"/>
          </p:nvPr>
        </p:nvSpPr>
        <p:spPr/>
        <p:txBody>
          <a:bodyPr/>
          <a:lstStyle/>
          <a:p>
            <a:endParaRPr>
              <a:solidFill>
                <a:prstClr val="white">
                  <a:tint val="75000"/>
                </a:prstClr>
              </a:solidFill>
            </a:endParaRPr>
          </a:p>
        </p:txBody>
      </p:sp>
      <p:sp>
        <p:nvSpPr>
          <p:cNvPr id="6" name="Slide Number Placeholder 5"/>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21147967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58" name="line"/>
          <p:cNvGrpSpPr/>
          <p:nvPr/>
        </p:nvGrpSpPr>
        <p:grpSpPr bwMode="invGray">
          <a:xfrm>
            <a:off x="1522810" y="1514475"/>
            <a:ext cx="10572328"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sp>
        <p:nvSpPr>
          <p:cNvPr id="2" name="Title 1"/>
          <p:cNvSpPr>
            <a:spLocks noGrp="1"/>
          </p:cNvSpPr>
          <p:nvPr>
            <p:ph type="title"/>
          </p:nvPr>
        </p:nvSpPr>
        <p:spPr>
          <a:xfrm>
            <a:off x="1522811" y="274638"/>
            <a:ext cx="9146380" cy="1020762"/>
          </a:xfrm>
        </p:spPr>
        <p:txBody>
          <a:bodyPr/>
          <a:lstStyle/>
          <a:p>
            <a:r>
              <a:rPr lang="en-US" smtClean="0"/>
              <a:t>Click to edit Master title style</a:t>
            </a:r>
            <a:endParaRPr/>
          </a:p>
        </p:txBody>
      </p:sp>
      <p:sp>
        <p:nvSpPr>
          <p:cNvPr id="3" name="Content Placeholder 2"/>
          <p:cNvSpPr>
            <a:spLocks noGrp="1"/>
          </p:cNvSpPr>
          <p:nvPr>
            <p:ph sz="half" idx="1"/>
          </p:nvPr>
        </p:nvSpPr>
        <p:spPr>
          <a:xfrm>
            <a:off x="1522810" y="1905000"/>
            <a:ext cx="4420750"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48442" y="1905000"/>
            <a:ext cx="442074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9AFE8FB1-0A7A-443E-AAF7-31D4FA1AA312}" type="datetimeFigureOut">
              <a:rPr lang="en-US">
                <a:solidFill>
                  <a:prstClr val="white">
                    <a:tint val="75000"/>
                  </a:prstClr>
                </a:solidFill>
              </a:rPr>
              <a:pPr/>
              <a:t>11/10/2014</a:t>
            </a:fld>
            <a:endParaRPr>
              <a:solidFill>
                <a:prstClr val="white">
                  <a:tint val="75000"/>
                </a:prstClr>
              </a:solidFill>
            </a:endParaRPr>
          </a:p>
        </p:txBody>
      </p:sp>
      <p:sp>
        <p:nvSpPr>
          <p:cNvPr id="6" name="Footer Placeholder 5"/>
          <p:cNvSpPr>
            <a:spLocks noGrp="1"/>
          </p:cNvSpPr>
          <p:nvPr>
            <p:ph type="ftr" sz="quarter" idx="11"/>
          </p:nvPr>
        </p:nvSpPr>
        <p:spPr/>
        <p:txBody>
          <a:bodyPr/>
          <a:lstStyle/>
          <a:p>
            <a:endParaRPr>
              <a:solidFill>
                <a:prstClr val="white">
                  <a:tint val="75000"/>
                </a:prstClr>
              </a:solidFill>
            </a:endParaRPr>
          </a:p>
        </p:txBody>
      </p:sp>
      <p:sp>
        <p:nvSpPr>
          <p:cNvPr id="7" name="Slide Number Placeholder 6"/>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32403766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60" name="line"/>
          <p:cNvGrpSpPr/>
          <p:nvPr/>
        </p:nvGrpSpPr>
        <p:grpSpPr bwMode="invGray">
          <a:xfrm>
            <a:off x="1522810" y="1514475"/>
            <a:ext cx="10572328"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sp>
        <p:nvSpPr>
          <p:cNvPr id="2" name="Title 1"/>
          <p:cNvSpPr>
            <a:spLocks noGrp="1"/>
          </p:cNvSpPr>
          <p:nvPr>
            <p:ph type="title"/>
          </p:nvPr>
        </p:nvSpPr>
        <p:spPr>
          <a:xfrm>
            <a:off x="1522811" y="274638"/>
            <a:ext cx="9146380" cy="1020762"/>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522810" y="1905000"/>
            <a:ext cx="441770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2810" y="2819400"/>
            <a:ext cx="441770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51488" y="1905000"/>
            <a:ext cx="441770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51488" y="2819400"/>
            <a:ext cx="441770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9AFE8FB1-0A7A-443E-AAF7-31D4FA1AA312}" type="datetimeFigureOut">
              <a:rPr lang="en-US">
                <a:solidFill>
                  <a:prstClr val="white">
                    <a:tint val="75000"/>
                  </a:prstClr>
                </a:solidFill>
              </a:rPr>
              <a:pPr/>
              <a:t>11/10/2014</a:t>
            </a:fld>
            <a:endParaRPr>
              <a:solidFill>
                <a:prstClr val="white">
                  <a:tint val="75000"/>
                </a:prstClr>
              </a:solidFill>
            </a:endParaRPr>
          </a:p>
        </p:txBody>
      </p:sp>
      <p:sp>
        <p:nvSpPr>
          <p:cNvPr id="8" name="Footer Placeholder 7"/>
          <p:cNvSpPr>
            <a:spLocks noGrp="1"/>
          </p:cNvSpPr>
          <p:nvPr>
            <p:ph type="ftr" sz="quarter" idx="11"/>
          </p:nvPr>
        </p:nvSpPr>
        <p:spPr/>
        <p:txBody>
          <a:bodyPr/>
          <a:lstStyle/>
          <a:p>
            <a:endParaRPr>
              <a:solidFill>
                <a:prstClr val="white">
                  <a:tint val="75000"/>
                </a:prstClr>
              </a:solidFill>
            </a:endParaRPr>
          </a:p>
        </p:txBody>
      </p:sp>
      <p:sp>
        <p:nvSpPr>
          <p:cNvPr id="9" name="Slide Number Placeholder 8"/>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32453457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6" name="line"/>
          <p:cNvGrpSpPr/>
          <p:nvPr/>
        </p:nvGrpSpPr>
        <p:grpSpPr bwMode="invGray">
          <a:xfrm>
            <a:off x="1522810" y="1514475"/>
            <a:ext cx="10572328"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AFE8FB1-0A7A-443E-AAF7-31D4FA1AA312}" type="datetimeFigureOut">
              <a:rPr lang="en-US">
                <a:solidFill>
                  <a:prstClr val="white">
                    <a:tint val="75000"/>
                  </a:prstClr>
                </a:solidFill>
              </a:rPr>
              <a:pPr/>
              <a:t>11/10/2014</a:t>
            </a:fld>
            <a:endParaRPr>
              <a:solidFill>
                <a:prstClr val="white">
                  <a:tint val="75000"/>
                </a:prstClr>
              </a:solidFill>
            </a:endParaRPr>
          </a:p>
        </p:txBody>
      </p:sp>
      <p:sp>
        <p:nvSpPr>
          <p:cNvPr id="4" name="Footer Placeholder 3"/>
          <p:cNvSpPr>
            <a:spLocks noGrp="1"/>
          </p:cNvSpPr>
          <p:nvPr>
            <p:ph type="ftr" sz="quarter" idx="11"/>
          </p:nvPr>
        </p:nvSpPr>
        <p:spPr/>
        <p:txBody>
          <a:bodyPr/>
          <a:lstStyle/>
          <a:p>
            <a:endParaRPr>
              <a:solidFill>
                <a:prstClr val="white">
                  <a:tint val="75000"/>
                </a:prstClr>
              </a:solidFill>
            </a:endParaRPr>
          </a:p>
        </p:txBody>
      </p:sp>
      <p:sp>
        <p:nvSpPr>
          <p:cNvPr id="5" name="Slide Number Placeholder 4"/>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18694800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E8FB1-0A7A-443E-AAF7-31D4FA1AA312}" type="datetimeFigureOut">
              <a:rPr lang="en-US">
                <a:solidFill>
                  <a:prstClr val="white">
                    <a:tint val="75000"/>
                  </a:prstClr>
                </a:solidFill>
              </a:rPr>
              <a:pPr/>
              <a:t>11/10/2014</a:t>
            </a:fld>
            <a:endParaRPr>
              <a:solidFill>
                <a:prstClr val="white">
                  <a:tint val="75000"/>
                </a:prstClr>
              </a:solidFill>
            </a:endParaRPr>
          </a:p>
        </p:txBody>
      </p:sp>
      <p:sp>
        <p:nvSpPr>
          <p:cNvPr id="3" name="Footer Placeholder 2"/>
          <p:cNvSpPr>
            <a:spLocks noGrp="1"/>
          </p:cNvSpPr>
          <p:nvPr>
            <p:ph type="ftr" sz="quarter" idx="11"/>
          </p:nvPr>
        </p:nvSpPr>
        <p:spPr/>
        <p:txBody>
          <a:bodyPr/>
          <a:lstStyle/>
          <a:p>
            <a:endParaRPr>
              <a:solidFill>
                <a:prstClr val="white">
                  <a:tint val="75000"/>
                </a:prstClr>
              </a:solidFill>
            </a:endParaRPr>
          </a:p>
        </p:txBody>
      </p:sp>
      <p:sp>
        <p:nvSpPr>
          <p:cNvPr id="4" name="Slide Number Placeholder 3"/>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21956708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255" name="line"/>
          <p:cNvGrpSpPr/>
          <p:nvPr/>
        </p:nvGrpSpPr>
        <p:grpSpPr bwMode="invGray">
          <a:xfrm>
            <a:off x="1585309" y="4724400"/>
            <a:ext cx="8634184"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sp>
        <p:nvSpPr>
          <p:cNvPr id="2" name="Title 1"/>
          <p:cNvSpPr>
            <a:spLocks noGrp="1"/>
          </p:cNvSpPr>
          <p:nvPr>
            <p:ph type="title"/>
          </p:nvPr>
        </p:nvSpPr>
        <p:spPr>
          <a:xfrm>
            <a:off x="1522810" y="1905000"/>
            <a:ext cx="9146382" cy="2667000"/>
          </a:xfrm>
        </p:spPr>
        <p:txBody>
          <a:bodyPr anchor="b">
            <a:noAutofit/>
          </a:bodyPr>
          <a:lstStyle>
            <a:lvl1pPr algn="l">
              <a:defRPr sz="4400" b="0" cap="none" baseline="0"/>
            </a:lvl1pPr>
          </a:lstStyle>
          <a:p>
            <a:r>
              <a:rPr lang="en-US" smtClean="0"/>
              <a:t>Click to edit Master title style</a:t>
            </a:r>
            <a:endParaRPr/>
          </a:p>
        </p:txBody>
      </p:sp>
      <p:sp>
        <p:nvSpPr>
          <p:cNvPr id="3" name="Text Placeholder 2"/>
          <p:cNvSpPr>
            <a:spLocks noGrp="1"/>
          </p:cNvSpPr>
          <p:nvPr>
            <p:ph type="body" idx="1"/>
          </p:nvPr>
        </p:nvSpPr>
        <p:spPr>
          <a:xfrm>
            <a:off x="1522810" y="5102526"/>
            <a:ext cx="9146381" cy="1069675"/>
          </a:xfrm>
        </p:spPr>
        <p:txBody>
          <a:bodyPr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a:solidFill>
                  <a:prstClr val="white">
                    <a:tint val="75000"/>
                  </a:prstClr>
                </a:solidFill>
              </a:rPr>
              <a:pPr/>
              <a:t>11/10/2014</a:t>
            </a:fld>
            <a:endParaRPr>
              <a:solidFill>
                <a:prstClr val="white">
                  <a:tint val="75000"/>
                </a:prstClr>
              </a:solidFill>
            </a:endParaRPr>
          </a:p>
        </p:txBody>
      </p:sp>
      <p:sp>
        <p:nvSpPr>
          <p:cNvPr id="5" name="Footer Placeholder 4"/>
          <p:cNvSpPr>
            <a:spLocks noGrp="1"/>
          </p:cNvSpPr>
          <p:nvPr>
            <p:ph type="ftr" sz="quarter" idx="11"/>
          </p:nvPr>
        </p:nvSpPr>
        <p:spPr/>
        <p:txBody>
          <a:bodyPr/>
          <a:lstStyle/>
          <a:p>
            <a:endParaRPr>
              <a:solidFill>
                <a:prstClr val="white">
                  <a:tint val="75000"/>
                </a:prstClr>
              </a:solidFill>
            </a:endParaRPr>
          </a:p>
        </p:txBody>
      </p:sp>
      <p:sp>
        <p:nvSpPr>
          <p:cNvPr id="6" name="Slide Number Placeholder 5"/>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11879933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615" name="frame"/>
          <p:cNvGrpSpPr/>
          <p:nvPr/>
        </p:nvGrpSpPr>
        <p:grpSpPr bwMode="invGray">
          <a:xfrm>
            <a:off x="4418990" y="1630822"/>
            <a:ext cx="6292667"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grpSp>
      </p:grpSp>
      <p:sp>
        <p:nvSpPr>
          <p:cNvPr id="2" name="Title 1"/>
          <p:cNvSpPr>
            <a:spLocks noGrp="1"/>
          </p:cNvSpPr>
          <p:nvPr>
            <p:ph type="title"/>
          </p:nvPr>
        </p:nvSpPr>
        <p:spPr>
          <a:xfrm>
            <a:off x="1522811" y="274638"/>
            <a:ext cx="9146380" cy="1020762"/>
          </a:xfrm>
        </p:spPr>
        <p:txBody>
          <a:bodyPr anchor="b">
            <a:noAutofit/>
          </a:bodyPr>
          <a:lstStyle>
            <a:lvl1pPr algn="l">
              <a:defRPr sz="3200" b="0"/>
            </a:lvl1pPr>
          </a:lstStyle>
          <a:p>
            <a:r>
              <a:rPr lang="en-US" smtClean="0"/>
              <a:t>Click to edit Master title style</a:t>
            </a:r>
            <a:endParaRPr/>
          </a:p>
        </p:txBody>
      </p:sp>
      <p:sp>
        <p:nvSpPr>
          <p:cNvPr id="3" name="Content Placeholder 2"/>
          <p:cNvSpPr>
            <a:spLocks noGrp="1"/>
          </p:cNvSpPr>
          <p:nvPr>
            <p:ph idx="1"/>
          </p:nvPr>
        </p:nvSpPr>
        <p:spPr>
          <a:xfrm>
            <a:off x="4711249" y="1905000"/>
            <a:ext cx="5670757"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522809" y="3429000"/>
            <a:ext cx="2743915"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a:solidFill>
                  <a:prstClr val="white">
                    <a:tint val="75000"/>
                  </a:prstClr>
                </a:solidFill>
              </a:rPr>
              <a:pPr/>
              <a:t>11/10/2014</a:t>
            </a:fld>
            <a:endParaRPr>
              <a:solidFill>
                <a:prstClr val="white">
                  <a:tint val="75000"/>
                </a:prstClr>
              </a:solidFill>
            </a:endParaRPr>
          </a:p>
        </p:txBody>
      </p:sp>
      <p:sp>
        <p:nvSpPr>
          <p:cNvPr id="6" name="Footer Placeholder 5"/>
          <p:cNvSpPr>
            <a:spLocks noGrp="1"/>
          </p:cNvSpPr>
          <p:nvPr>
            <p:ph type="ftr" sz="quarter" idx="11"/>
          </p:nvPr>
        </p:nvSpPr>
        <p:spPr/>
        <p:txBody>
          <a:bodyPr/>
          <a:lstStyle/>
          <a:p>
            <a:endParaRPr>
              <a:solidFill>
                <a:prstClr val="white">
                  <a:tint val="75000"/>
                </a:prstClr>
              </a:solidFill>
            </a:endParaRPr>
          </a:p>
        </p:txBody>
      </p:sp>
      <p:sp>
        <p:nvSpPr>
          <p:cNvPr id="7" name="Slide Number Placeholder 6"/>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16735305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614" name="frame"/>
          <p:cNvGrpSpPr/>
          <p:nvPr/>
        </p:nvGrpSpPr>
        <p:grpSpPr bwMode="invGray">
          <a:xfrm flipH="1">
            <a:off x="1447877" y="1630822"/>
            <a:ext cx="6292667"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grpSp>
      </p:grpSp>
      <p:sp>
        <p:nvSpPr>
          <p:cNvPr id="2" name="Title 1"/>
          <p:cNvSpPr>
            <a:spLocks noGrp="1"/>
          </p:cNvSpPr>
          <p:nvPr>
            <p:ph type="title"/>
          </p:nvPr>
        </p:nvSpPr>
        <p:spPr>
          <a:xfrm>
            <a:off x="1522811" y="274638"/>
            <a:ext cx="9146380" cy="1020762"/>
          </a:xfrm>
        </p:spPr>
        <p:txBody>
          <a:bodyPr anchor="b">
            <a:noAutofit/>
          </a:bodyPr>
          <a:lstStyle>
            <a:lvl1pPr algn="l">
              <a:defRPr sz="3200" b="0"/>
            </a:lvl1pPr>
          </a:lstStyle>
          <a:p>
            <a:r>
              <a:rPr lang="en-US" smtClean="0"/>
              <a:t>Click to edit Master title style</a:t>
            </a:r>
            <a:endParaRPr/>
          </a:p>
        </p:txBody>
      </p:sp>
      <p:sp>
        <p:nvSpPr>
          <p:cNvPr id="3" name="Picture Placeholder 2"/>
          <p:cNvSpPr>
            <a:spLocks noGrp="1"/>
          </p:cNvSpPr>
          <p:nvPr>
            <p:ph type="pic" idx="1"/>
          </p:nvPr>
        </p:nvSpPr>
        <p:spPr>
          <a:xfrm>
            <a:off x="1746293" y="1884311"/>
            <a:ext cx="5670757"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908018" y="3411748"/>
            <a:ext cx="2743915"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a:solidFill>
                  <a:prstClr val="white">
                    <a:tint val="75000"/>
                  </a:prstClr>
                </a:solidFill>
              </a:rPr>
              <a:pPr/>
              <a:t>11/10/2014</a:t>
            </a:fld>
            <a:endParaRPr>
              <a:solidFill>
                <a:prstClr val="white">
                  <a:tint val="75000"/>
                </a:prstClr>
              </a:solidFill>
            </a:endParaRPr>
          </a:p>
        </p:txBody>
      </p:sp>
      <p:sp>
        <p:nvSpPr>
          <p:cNvPr id="6" name="Footer Placeholder 5"/>
          <p:cNvSpPr>
            <a:spLocks noGrp="1"/>
          </p:cNvSpPr>
          <p:nvPr>
            <p:ph type="ftr" sz="quarter" idx="11"/>
          </p:nvPr>
        </p:nvSpPr>
        <p:spPr/>
        <p:txBody>
          <a:bodyPr/>
          <a:lstStyle/>
          <a:p>
            <a:endParaRPr>
              <a:solidFill>
                <a:prstClr val="white">
                  <a:tint val="75000"/>
                </a:prstClr>
              </a:solidFill>
            </a:endParaRPr>
          </a:p>
        </p:txBody>
      </p:sp>
      <p:sp>
        <p:nvSpPr>
          <p:cNvPr id="7" name="Slide Number Placeholder 6"/>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26405640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line"/>
          <p:cNvGrpSpPr/>
          <p:nvPr/>
        </p:nvGrpSpPr>
        <p:grpSpPr bwMode="invGray">
          <a:xfrm>
            <a:off x="1522810" y="1514475"/>
            <a:ext cx="10572328"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solidFill>
                  <a:prstClr val="white">
                    <a:tint val="75000"/>
                  </a:prstClr>
                </a:solidFill>
              </a:rPr>
              <a:pPr/>
              <a:t>11/10/2014</a:t>
            </a:fld>
            <a:endParaRPr>
              <a:solidFill>
                <a:prstClr val="white">
                  <a:tint val="75000"/>
                </a:prstClr>
              </a:solidFill>
            </a:endParaRPr>
          </a:p>
        </p:txBody>
      </p:sp>
      <p:sp>
        <p:nvSpPr>
          <p:cNvPr id="5" name="Footer Placeholder 4"/>
          <p:cNvSpPr>
            <a:spLocks noGrp="1"/>
          </p:cNvSpPr>
          <p:nvPr>
            <p:ph type="ftr" sz="quarter" idx="11"/>
          </p:nvPr>
        </p:nvSpPr>
        <p:spPr/>
        <p:txBody>
          <a:bodyPr/>
          <a:lstStyle/>
          <a:p>
            <a:endParaRPr>
              <a:solidFill>
                <a:prstClr val="white">
                  <a:tint val="75000"/>
                </a:prstClr>
              </a:solidFill>
            </a:endParaRPr>
          </a:p>
        </p:txBody>
      </p:sp>
      <p:sp>
        <p:nvSpPr>
          <p:cNvPr id="6" name="Slide Number Placeholder 5"/>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10950782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line"/>
          <p:cNvGrpSpPr/>
          <p:nvPr/>
        </p:nvGrpSpPr>
        <p:grpSpPr bwMode="invGray">
          <a:xfrm rot="5400000">
            <a:off x="6867046" y="3472590"/>
            <a:ext cx="6492240" cy="64025"/>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sp>
        <p:nvSpPr>
          <p:cNvPr id="2" name="Vertical Title 1"/>
          <p:cNvSpPr>
            <a:spLocks noGrp="1"/>
          </p:cNvSpPr>
          <p:nvPr>
            <p:ph type="title" orient="vert"/>
          </p:nvPr>
        </p:nvSpPr>
        <p:spPr>
          <a:xfrm>
            <a:off x="10364311" y="274640"/>
            <a:ext cx="1371957" cy="5901747"/>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08171" y="277814"/>
            <a:ext cx="9146383" cy="5898573"/>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solidFill>
                  <a:prstClr val="white">
                    <a:tint val="75000"/>
                  </a:prstClr>
                </a:solidFill>
              </a:rPr>
              <a:pPr/>
              <a:t>11/10/2014</a:t>
            </a:fld>
            <a:endParaRPr>
              <a:solidFill>
                <a:prstClr val="white">
                  <a:tint val="75000"/>
                </a:prstClr>
              </a:solidFill>
            </a:endParaRPr>
          </a:p>
        </p:txBody>
      </p:sp>
      <p:sp>
        <p:nvSpPr>
          <p:cNvPr id="5" name="Footer Placeholder 4"/>
          <p:cNvSpPr>
            <a:spLocks noGrp="1"/>
          </p:cNvSpPr>
          <p:nvPr>
            <p:ph type="ftr" sz="quarter" idx="11"/>
          </p:nvPr>
        </p:nvSpPr>
        <p:spPr/>
        <p:txBody>
          <a:bodyPr/>
          <a:lstStyle/>
          <a:p>
            <a:endParaRPr>
              <a:solidFill>
                <a:prstClr val="white">
                  <a:tint val="75000"/>
                </a:prstClr>
              </a:solidFill>
            </a:endParaRPr>
          </a:p>
        </p:txBody>
      </p:sp>
      <p:sp>
        <p:nvSpPr>
          <p:cNvPr id="6" name="Slide Number Placeholder 5"/>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21649711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58" name="line"/>
          <p:cNvGrpSpPr/>
          <p:nvPr/>
        </p:nvGrpSpPr>
        <p:grpSpPr bwMode="invGray">
          <a:xfrm>
            <a:off x="1522810" y="1514475"/>
            <a:ext cx="10572328"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sp>
        <p:nvSpPr>
          <p:cNvPr id="2" name="Title 1"/>
          <p:cNvSpPr>
            <a:spLocks noGrp="1"/>
          </p:cNvSpPr>
          <p:nvPr>
            <p:ph type="title"/>
          </p:nvPr>
        </p:nvSpPr>
        <p:spPr>
          <a:xfrm>
            <a:off x="1522811" y="274638"/>
            <a:ext cx="9146380" cy="1020762"/>
          </a:xfrm>
        </p:spPr>
        <p:txBody>
          <a:bodyPr/>
          <a:lstStyle/>
          <a:p>
            <a:r>
              <a:rPr lang="en-US" smtClean="0"/>
              <a:t>Click to edit Master title style</a:t>
            </a:r>
            <a:endParaRPr/>
          </a:p>
        </p:txBody>
      </p:sp>
      <p:sp>
        <p:nvSpPr>
          <p:cNvPr id="3" name="Content Placeholder 2"/>
          <p:cNvSpPr>
            <a:spLocks noGrp="1"/>
          </p:cNvSpPr>
          <p:nvPr>
            <p:ph sz="half" idx="1"/>
          </p:nvPr>
        </p:nvSpPr>
        <p:spPr>
          <a:xfrm>
            <a:off x="1522810" y="1905000"/>
            <a:ext cx="4420750"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48442" y="1905000"/>
            <a:ext cx="442074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9AFE8FB1-0A7A-443E-AAF7-31D4FA1AA312}" type="datetimeFigureOut">
              <a:rPr lang="en-US">
                <a:solidFill>
                  <a:prstClr val="white">
                    <a:tint val="75000"/>
                  </a:prstClr>
                </a:solidFill>
              </a:rPr>
              <a:pPr/>
              <a:t>11/10/2014</a:t>
            </a:fld>
            <a:endParaRPr>
              <a:solidFill>
                <a:prstClr val="white">
                  <a:tint val="75000"/>
                </a:prstClr>
              </a:solidFill>
            </a:endParaRPr>
          </a:p>
        </p:txBody>
      </p:sp>
      <p:sp>
        <p:nvSpPr>
          <p:cNvPr id="6" name="Footer Placeholder 5"/>
          <p:cNvSpPr>
            <a:spLocks noGrp="1"/>
          </p:cNvSpPr>
          <p:nvPr>
            <p:ph type="ftr" sz="quarter" idx="11"/>
          </p:nvPr>
        </p:nvSpPr>
        <p:spPr/>
        <p:txBody>
          <a:bodyPr/>
          <a:lstStyle/>
          <a:p>
            <a:endParaRPr>
              <a:solidFill>
                <a:prstClr val="white">
                  <a:tint val="75000"/>
                </a:prstClr>
              </a:solidFill>
            </a:endParaRPr>
          </a:p>
        </p:txBody>
      </p:sp>
      <p:sp>
        <p:nvSpPr>
          <p:cNvPr id="7" name="Slide Number Placeholder 6"/>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32081703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60" name="line"/>
          <p:cNvGrpSpPr/>
          <p:nvPr/>
        </p:nvGrpSpPr>
        <p:grpSpPr bwMode="invGray">
          <a:xfrm>
            <a:off x="1522810" y="1514475"/>
            <a:ext cx="10572328"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sp>
        <p:nvSpPr>
          <p:cNvPr id="2" name="Title 1"/>
          <p:cNvSpPr>
            <a:spLocks noGrp="1"/>
          </p:cNvSpPr>
          <p:nvPr>
            <p:ph type="title"/>
          </p:nvPr>
        </p:nvSpPr>
        <p:spPr>
          <a:xfrm>
            <a:off x="1522811" y="274638"/>
            <a:ext cx="9146380" cy="1020762"/>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522810" y="1905000"/>
            <a:ext cx="441770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2810" y="2819400"/>
            <a:ext cx="441770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51488" y="1905000"/>
            <a:ext cx="441770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51488" y="2819400"/>
            <a:ext cx="441770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9AFE8FB1-0A7A-443E-AAF7-31D4FA1AA312}" type="datetimeFigureOut">
              <a:rPr lang="en-US">
                <a:solidFill>
                  <a:prstClr val="white">
                    <a:tint val="75000"/>
                  </a:prstClr>
                </a:solidFill>
              </a:rPr>
              <a:pPr/>
              <a:t>11/10/2014</a:t>
            </a:fld>
            <a:endParaRPr>
              <a:solidFill>
                <a:prstClr val="white">
                  <a:tint val="75000"/>
                </a:prstClr>
              </a:solidFill>
            </a:endParaRPr>
          </a:p>
        </p:txBody>
      </p:sp>
      <p:sp>
        <p:nvSpPr>
          <p:cNvPr id="8" name="Footer Placeholder 7"/>
          <p:cNvSpPr>
            <a:spLocks noGrp="1"/>
          </p:cNvSpPr>
          <p:nvPr>
            <p:ph type="ftr" sz="quarter" idx="11"/>
          </p:nvPr>
        </p:nvSpPr>
        <p:spPr/>
        <p:txBody>
          <a:bodyPr/>
          <a:lstStyle/>
          <a:p>
            <a:endParaRPr>
              <a:solidFill>
                <a:prstClr val="white">
                  <a:tint val="75000"/>
                </a:prstClr>
              </a:solidFill>
            </a:endParaRPr>
          </a:p>
        </p:txBody>
      </p:sp>
      <p:sp>
        <p:nvSpPr>
          <p:cNvPr id="9" name="Slide Number Placeholder 8"/>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30983045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6" name="line"/>
          <p:cNvGrpSpPr/>
          <p:nvPr/>
        </p:nvGrpSpPr>
        <p:grpSpPr bwMode="invGray">
          <a:xfrm>
            <a:off x="1522810" y="1514475"/>
            <a:ext cx="10572328"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AFE8FB1-0A7A-443E-AAF7-31D4FA1AA312}" type="datetimeFigureOut">
              <a:rPr lang="en-US">
                <a:solidFill>
                  <a:prstClr val="white">
                    <a:tint val="75000"/>
                  </a:prstClr>
                </a:solidFill>
              </a:rPr>
              <a:pPr/>
              <a:t>11/10/2014</a:t>
            </a:fld>
            <a:endParaRPr>
              <a:solidFill>
                <a:prstClr val="white">
                  <a:tint val="75000"/>
                </a:prstClr>
              </a:solidFill>
            </a:endParaRPr>
          </a:p>
        </p:txBody>
      </p:sp>
      <p:sp>
        <p:nvSpPr>
          <p:cNvPr id="4" name="Footer Placeholder 3"/>
          <p:cNvSpPr>
            <a:spLocks noGrp="1"/>
          </p:cNvSpPr>
          <p:nvPr>
            <p:ph type="ftr" sz="quarter" idx="11"/>
          </p:nvPr>
        </p:nvSpPr>
        <p:spPr/>
        <p:txBody>
          <a:bodyPr/>
          <a:lstStyle/>
          <a:p>
            <a:endParaRPr>
              <a:solidFill>
                <a:prstClr val="white">
                  <a:tint val="75000"/>
                </a:prstClr>
              </a:solidFill>
            </a:endParaRPr>
          </a:p>
        </p:txBody>
      </p:sp>
      <p:sp>
        <p:nvSpPr>
          <p:cNvPr id="5" name="Slide Number Placeholder 4"/>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17615676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E8FB1-0A7A-443E-AAF7-31D4FA1AA312}" type="datetimeFigureOut">
              <a:rPr lang="en-US">
                <a:solidFill>
                  <a:prstClr val="white">
                    <a:tint val="75000"/>
                  </a:prstClr>
                </a:solidFill>
              </a:rPr>
              <a:pPr/>
              <a:t>11/10/2014</a:t>
            </a:fld>
            <a:endParaRPr>
              <a:solidFill>
                <a:prstClr val="white">
                  <a:tint val="75000"/>
                </a:prstClr>
              </a:solidFill>
            </a:endParaRPr>
          </a:p>
        </p:txBody>
      </p:sp>
      <p:sp>
        <p:nvSpPr>
          <p:cNvPr id="3" name="Footer Placeholder 2"/>
          <p:cNvSpPr>
            <a:spLocks noGrp="1"/>
          </p:cNvSpPr>
          <p:nvPr>
            <p:ph type="ftr" sz="quarter" idx="11"/>
          </p:nvPr>
        </p:nvSpPr>
        <p:spPr/>
        <p:txBody>
          <a:bodyPr/>
          <a:lstStyle/>
          <a:p>
            <a:endParaRPr>
              <a:solidFill>
                <a:prstClr val="white">
                  <a:tint val="75000"/>
                </a:prstClr>
              </a:solidFill>
            </a:endParaRPr>
          </a:p>
        </p:txBody>
      </p:sp>
      <p:sp>
        <p:nvSpPr>
          <p:cNvPr id="4" name="Slide Number Placeholder 3"/>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13891491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615" name="frame"/>
          <p:cNvGrpSpPr/>
          <p:nvPr/>
        </p:nvGrpSpPr>
        <p:grpSpPr bwMode="invGray">
          <a:xfrm>
            <a:off x="4418990" y="1630822"/>
            <a:ext cx="6292667"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grpSp>
      </p:grpSp>
      <p:sp>
        <p:nvSpPr>
          <p:cNvPr id="2" name="Title 1"/>
          <p:cNvSpPr>
            <a:spLocks noGrp="1"/>
          </p:cNvSpPr>
          <p:nvPr>
            <p:ph type="title"/>
          </p:nvPr>
        </p:nvSpPr>
        <p:spPr>
          <a:xfrm>
            <a:off x="1522811" y="274638"/>
            <a:ext cx="9146380" cy="1020762"/>
          </a:xfrm>
        </p:spPr>
        <p:txBody>
          <a:bodyPr anchor="b">
            <a:noAutofit/>
          </a:bodyPr>
          <a:lstStyle>
            <a:lvl1pPr algn="l">
              <a:defRPr sz="3200" b="0"/>
            </a:lvl1pPr>
          </a:lstStyle>
          <a:p>
            <a:r>
              <a:rPr lang="en-US" smtClean="0"/>
              <a:t>Click to edit Master title style</a:t>
            </a:r>
            <a:endParaRPr/>
          </a:p>
        </p:txBody>
      </p:sp>
      <p:sp>
        <p:nvSpPr>
          <p:cNvPr id="3" name="Content Placeholder 2"/>
          <p:cNvSpPr>
            <a:spLocks noGrp="1"/>
          </p:cNvSpPr>
          <p:nvPr>
            <p:ph idx="1"/>
          </p:nvPr>
        </p:nvSpPr>
        <p:spPr>
          <a:xfrm>
            <a:off x="4711249" y="1905000"/>
            <a:ext cx="5670757"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522809" y="3429000"/>
            <a:ext cx="2743915"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a:solidFill>
                  <a:prstClr val="white">
                    <a:tint val="75000"/>
                  </a:prstClr>
                </a:solidFill>
              </a:rPr>
              <a:pPr/>
              <a:t>11/10/2014</a:t>
            </a:fld>
            <a:endParaRPr>
              <a:solidFill>
                <a:prstClr val="white">
                  <a:tint val="75000"/>
                </a:prstClr>
              </a:solidFill>
            </a:endParaRPr>
          </a:p>
        </p:txBody>
      </p:sp>
      <p:sp>
        <p:nvSpPr>
          <p:cNvPr id="6" name="Footer Placeholder 5"/>
          <p:cNvSpPr>
            <a:spLocks noGrp="1"/>
          </p:cNvSpPr>
          <p:nvPr>
            <p:ph type="ftr" sz="quarter" idx="11"/>
          </p:nvPr>
        </p:nvSpPr>
        <p:spPr/>
        <p:txBody>
          <a:bodyPr/>
          <a:lstStyle/>
          <a:p>
            <a:endParaRPr>
              <a:solidFill>
                <a:prstClr val="white">
                  <a:tint val="75000"/>
                </a:prstClr>
              </a:solidFill>
            </a:endParaRPr>
          </a:p>
        </p:txBody>
      </p:sp>
      <p:sp>
        <p:nvSpPr>
          <p:cNvPr id="7" name="Slide Number Placeholder 6"/>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31696338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614" name="frame"/>
          <p:cNvGrpSpPr/>
          <p:nvPr/>
        </p:nvGrpSpPr>
        <p:grpSpPr bwMode="invGray">
          <a:xfrm flipH="1">
            <a:off x="1447877" y="1630822"/>
            <a:ext cx="6292667"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grpSp>
      </p:grpSp>
      <p:sp>
        <p:nvSpPr>
          <p:cNvPr id="2" name="Title 1"/>
          <p:cNvSpPr>
            <a:spLocks noGrp="1"/>
          </p:cNvSpPr>
          <p:nvPr>
            <p:ph type="title"/>
          </p:nvPr>
        </p:nvSpPr>
        <p:spPr>
          <a:xfrm>
            <a:off x="1522811" y="274638"/>
            <a:ext cx="9146380" cy="1020762"/>
          </a:xfrm>
        </p:spPr>
        <p:txBody>
          <a:bodyPr anchor="b">
            <a:noAutofit/>
          </a:bodyPr>
          <a:lstStyle>
            <a:lvl1pPr algn="l">
              <a:defRPr sz="3200" b="0"/>
            </a:lvl1pPr>
          </a:lstStyle>
          <a:p>
            <a:r>
              <a:rPr lang="en-US" smtClean="0"/>
              <a:t>Click to edit Master title style</a:t>
            </a:r>
            <a:endParaRPr/>
          </a:p>
        </p:txBody>
      </p:sp>
      <p:sp>
        <p:nvSpPr>
          <p:cNvPr id="3" name="Picture Placeholder 2"/>
          <p:cNvSpPr>
            <a:spLocks noGrp="1"/>
          </p:cNvSpPr>
          <p:nvPr>
            <p:ph type="pic" idx="1"/>
          </p:nvPr>
        </p:nvSpPr>
        <p:spPr>
          <a:xfrm>
            <a:off x="1746293" y="1884311"/>
            <a:ext cx="5670757"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908018" y="3411748"/>
            <a:ext cx="2743915"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a:solidFill>
                  <a:prstClr val="white">
                    <a:tint val="75000"/>
                  </a:prstClr>
                </a:solidFill>
              </a:rPr>
              <a:pPr/>
              <a:t>11/10/2014</a:t>
            </a:fld>
            <a:endParaRPr>
              <a:solidFill>
                <a:prstClr val="white">
                  <a:tint val="75000"/>
                </a:prstClr>
              </a:solidFill>
            </a:endParaRPr>
          </a:p>
        </p:txBody>
      </p:sp>
      <p:sp>
        <p:nvSpPr>
          <p:cNvPr id="6" name="Footer Placeholder 5"/>
          <p:cNvSpPr>
            <a:spLocks noGrp="1"/>
          </p:cNvSpPr>
          <p:nvPr>
            <p:ph type="ftr" sz="quarter" idx="11"/>
          </p:nvPr>
        </p:nvSpPr>
        <p:spPr/>
        <p:txBody>
          <a:bodyPr/>
          <a:lstStyle/>
          <a:p>
            <a:endParaRPr>
              <a:solidFill>
                <a:prstClr val="white">
                  <a:tint val="75000"/>
                </a:prstClr>
              </a:solidFill>
            </a:endParaRPr>
          </a:p>
        </p:txBody>
      </p:sp>
      <p:sp>
        <p:nvSpPr>
          <p:cNvPr id="7" name="Slide Number Placeholder 6"/>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31581242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811" y="274638"/>
            <a:ext cx="9146380" cy="1020762"/>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2811" y="1905000"/>
            <a:ext cx="9146382" cy="4267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8077716" y="6400801"/>
            <a:ext cx="1244183"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9AFE8FB1-0A7A-443E-AAF7-31D4FA1AA312}" type="datetimeFigureOut">
              <a:rPr lang="en-US">
                <a:solidFill>
                  <a:prstClr val="white">
                    <a:tint val="75000"/>
                  </a:prstClr>
                </a:solidFill>
              </a:rPr>
              <a:pPr/>
              <a:t>11/10/2014</a:t>
            </a:fld>
            <a:endParaRPr>
              <a:solidFill>
                <a:prstClr val="white">
                  <a:tint val="75000"/>
                </a:prstClr>
              </a:solidFill>
            </a:endParaRPr>
          </a:p>
        </p:txBody>
      </p:sp>
      <p:sp>
        <p:nvSpPr>
          <p:cNvPr id="5" name="Footer Placeholder 4"/>
          <p:cNvSpPr>
            <a:spLocks noGrp="1"/>
          </p:cNvSpPr>
          <p:nvPr>
            <p:ph type="ftr" sz="quarter" idx="3"/>
          </p:nvPr>
        </p:nvSpPr>
        <p:spPr>
          <a:xfrm>
            <a:off x="1522810" y="6400801"/>
            <a:ext cx="6326246" cy="276226"/>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a:solidFill>
                <a:prstClr val="white">
                  <a:tint val="75000"/>
                </a:prstClr>
              </a:solidFill>
            </a:endParaRPr>
          </a:p>
        </p:txBody>
      </p:sp>
      <p:sp>
        <p:nvSpPr>
          <p:cNvPr id="6" name="Slide Number Placeholder 5"/>
          <p:cNvSpPr>
            <a:spLocks noGrp="1"/>
          </p:cNvSpPr>
          <p:nvPr>
            <p:ph type="sldNum" sz="quarter" idx="4"/>
          </p:nvPr>
        </p:nvSpPr>
        <p:spPr>
          <a:xfrm>
            <a:off x="9525893" y="6400801"/>
            <a:ext cx="1143300"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19207555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4294967295" orient="horz" pos="2160">
          <p15:clr>
            <a:srgbClr val="F26B43"/>
          </p15:clr>
        </p15:guide>
        <p15:guide id="4294967295" pos="383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811" y="274638"/>
            <a:ext cx="9146380" cy="1020762"/>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2811" y="1905000"/>
            <a:ext cx="9146382" cy="4267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8077716" y="6400801"/>
            <a:ext cx="1244183"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9AFE8FB1-0A7A-443E-AAF7-31D4FA1AA312}" type="datetimeFigureOut">
              <a:rPr lang="en-US">
                <a:solidFill>
                  <a:prstClr val="white">
                    <a:tint val="75000"/>
                  </a:prstClr>
                </a:solidFill>
              </a:rPr>
              <a:pPr/>
              <a:t>11/10/2014</a:t>
            </a:fld>
            <a:endParaRPr>
              <a:solidFill>
                <a:prstClr val="white">
                  <a:tint val="75000"/>
                </a:prstClr>
              </a:solidFill>
            </a:endParaRPr>
          </a:p>
        </p:txBody>
      </p:sp>
      <p:sp>
        <p:nvSpPr>
          <p:cNvPr id="5" name="Footer Placeholder 4"/>
          <p:cNvSpPr>
            <a:spLocks noGrp="1"/>
          </p:cNvSpPr>
          <p:nvPr>
            <p:ph type="ftr" sz="quarter" idx="3"/>
          </p:nvPr>
        </p:nvSpPr>
        <p:spPr>
          <a:xfrm>
            <a:off x="1522810" y="6400801"/>
            <a:ext cx="6326246" cy="276226"/>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a:solidFill>
                <a:prstClr val="white">
                  <a:tint val="75000"/>
                </a:prstClr>
              </a:solidFill>
            </a:endParaRPr>
          </a:p>
        </p:txBody>
      </p:sp>
      <p:sp>
        <p:nvSpPr>
          <p:cNvPr id="6" name="Slide Number Placeholder 5"/>
          <p:cNvSpPr>
            <a:spLocks noGrp="1"/>
          </p:cNvSpPr>
          <p:nvPr>
            <p:ph type="sldNum" sz="quarter" idx="4"/>
          </p:nvPr>
        </p:nvSpPr>
        <p:spPr>
          <a:xfrm>
            <a:off x="9525893" y="6400801"/>
            <a:ext cx="1143300"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2108525523"/>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4294967295" orient="horz" pos="2160">
          <p15:clr>
            <a:srgbClr val="F26B43"/>
          </p15:clr>
        </p15:guide>
        <p15:guide id="4294967295" pos="383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811" y="274638"/>
            <a:ext cx="9146380" cy="1020762"/>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2811" y="1905000"/>
            <a:ext cx="9146382" cy="4267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8077716" y="6400801"/>
            <a:ext cx="1244183"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9AFE8FB1-0A7A-443E-AAF7-31D4FA1AA312}" type="datetimeFigureOut">
              <a:rPr lang="en-US">
                <a:solidFill>
                  <a:prstClr val="white">
                    <a:tint val="75000"/>
                  </a:prstClr>
                </a:solidFill>
              </a:rPr>
              <a:pPr/>
              <a:t>11/10/2014</a:t>
            </a:fld>
            <a:endParaRPr>
              <a:solidFill>
                <a:prstClr val="white">
                  <a:tint val="75000"/>
                </a:prstClr>
              </a:solidFill>
            </a:endParaRPr>
          </a:p>
        </p:txBody>
      </p:sp>
      <p:sp>
        <p:nvSpPr>
          <p:cNvPr id="5" name="Footer Placeholder 4"/>
          <p:cNvSpPr>
            <a:spLocks noGrp="1"/>
          </p:cNvSpPr>
          <p:nvPr>
            <p:ph type="ftr" sz="quarter" idx="3"/>
          </p:nvPr>
        </p:nvSpPr>
        <p:spPr>
          <a:xfrm>
            <a:off x="1522810" y="6400801"/>
            <a:ext cx="6326246" cy="276226"/>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a:solidFill>
                <a:prstClr val="white">
                  <a:tint val="75000"/>
                </a:prstClr>
              </a:solidFill>
            </a:endParaRPr>
          </a:p>
        </p:txBody>
      </p:sp>
      <p:sp>
        <p:nvSpPr>
          <p:cNvPr id="6" name="Slide Number Placeholder 5"/>
          <p:cNvSpPr>
            <a:spLocks noGrp="1"/>
          </p:cNvSpPr>
          <p:nvPr>
            <p:ph type="sldNum" sz="quarter" idx="4"/>
          </p:nvPr>
        </p:nvSpPr>
        <p:spPr>
          <a:xfrm>
            <a:off x="9525893" y="6400801"/>
            <a:ext cx="1143300"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21159047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4294967295" orient="horz" pos="2160">
          <p15:clr>
            <a:srgbClr val="F26B43"/>
          </p15:clr>
        </p15:guide>
        <p15:guide id="4294967295" pos="383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hyperlink" Target="mailto:seaboltj@Osceola.k12.fl.u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hyperlink" Target="http://cfacteam.weebly.com/tests-built.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Central Florida Assessment Collaborative</a:t>
            </a:r>
            <a:endParaRPr lang="en-US" dirty="0"/>
          </a:p>
        </p:txBody>
      </p:sp>
      <p:sp>
        <p:nvSpPr>
          <p:cNvPr id="3" name="Subtitle 2"/>
          <p:cNvSpPr>
            <a:spLocks noGrp="1"/>
          </p:cNvSpPr>
          <p:nvPr>
            <p:ph type="subTitle" idx="1"/>
          </p:nvPr>
        </p:nvSpPr>
        <p:spPr/>
        <p:txBody>
          <a:bodyPr/>
          <a:lstStyle/>
          <a:p>
            <a:r>
              <a:rPr lang="en-US" dirty="0" smtClean="0"/>
              <a:t>September 18, 2014</a:t>
            </a:r>
            <a:endParaRPr lang="en-US" dirty="0"/>
          </a:p>
        </p:txBody>
      </p:sp>
    </p:spTree>
    <p:extLst>
      <p:ext uri="{BB962C8B-B14F-4D97-AF65-F5344CB8AC3E}">
        <p14:creationId xmlns:p14="http://schemas.microsoft.com/office/powerpoint/2010/main" val="34159805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Item Totals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5420841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Grant Courses Complete </a:t>
            </a:r>
            <a:r>
              <a:rPr lang="en-US" sz="2400" dirty="0">
                <a:solidFill>
                  <a:srgbClr val="FFFF00"/>
                </a:solidFill>
              </a:rPr>
              <a:t>(see handout)</a:t>
            </a:r>
            <a:endParaRPr lang="en-US" dirty="0">
              <a:solidFill>
                <a:srgbClr val="FFFF00"/>
              </a:solidFill>
            </a:endParaRPr>
          </a:p>
        </p:txBody>
      </p:sp>
      <p:sp>
        <p:nvSpPr>
          <p:cNvPr id="14" name="Content Placeholder 13"/>
          <p:cNvSpPr>
            <a:spLocks noGrp="1"/>
          </p:cNvSpPr>
          <p:nvPr>
            <p:ph sz="half" idx="1"/>
          </p:nvPr>
        </p:nvSpPr>
        <p:spPr/>
        <p:txBody>
          <a:bodyPr>
            <a:normAutofit fontScale="77500" lnSpcReduction="20000"/>
          </a:bodyPr>
          <a:lstStyle/>
          <a:p>
            <a:r>
              <a:rPr lang="fr-CA" dirty="0" err="1">
                <a:latin typeface="Corbel" panose="020B0503020204020204" pitchFamily="34" charset="0"/>
              </a:rPr>
              <a:t>Journalism</a:t>
            </a:r>
            <a:r>
              <a:rPr lang="fr-CA" dirty="0">
                <a:latin typeface="Corbel" panose="020B0503020204020204" pitchFamily="34" charset="0"/>
              </a:rPr>
              <a:t> 1</a:t>
            </a:r>
          </a:p>
          <a:p>
            <a:r>
              <a:rPr lang="fr-CA" dirty="0">
                <a:latin typeface="Corbel" panose="020B0503020204020204" pitchFamily="34" charset="0"/>
              </a:rPr>
              <a:t>Law </a:t>
            </a:r>
            <a:r>
              <a:rPr lang="fr-CA" dirty="0" err="1">
                <a:latin typeface="Corbel" panose="020B0503020204020204" pitchFamily="34" charset="0"/>
              </a:rPr>
              <a:t>Studies</a:t>
            </a:r>
            <a:endParaRPr lang="fr-CA" dirty="0">
              <a:latin typeface="Corbel" panose="020B0503020204020204" pitchFamily="34" charset="0"/>
            </a:endParaRPr>
          </a:p>
          <a:p>
            <a:r>
              <a:rPr lang="fr-CA" dirty="0" err="1">
                <a:latin typeface="Corbel" panose="020B0503020204020204" pitchFamily="34" charset="0"/>
              </a:rPr>
              <a:t>Pyschology</a:t>
            </a:r>
            <a:r>
              <a:rPr lang="fr-CA" dirty="0">
                <a:latin typeface="Corbel" panose="020B0503020204020204" pitchFamily="34" charset="0"/>
              </a:rPr>
              <a:t> 1</a:t>
            </a:r>
          </a:p>
          <a:p>
            <a:r>
              <a:rPr lang="fr-CA" dirty="0" err="1">
                <a:latin typeface="Corbel" panose="020B0503020204020204" pitchFamily="34" charset="0"/>
              </a:rPr>
              <a:t>Pyschology</a:t>
            </a:r>
            <a:r>
              <a:rPr lang="fr-CA" dirty="0">
                <a:latin typeface="Corbel" panose="020B0503020204020204" pitchFamily="34" charset="0"/>
              </a:rPr>
              <a:t> 2</a:t>
            </a:r>
          </a:p>
          <a:p>
            <a:r>
              <a:rPr lang="fr-CA" dirty="0" err="1">
                <a:latin typeface="Corbel" panose="020B0503020204020204" pitchFamily="34" charset="0"/>
              </a:rPr>
              <a:t>Sociology</a:t>
            </a:r>
            <a:endParaRPr lang="fr-CA" dirty="0">
              <a:latin typeface="Corbel" panose="020B0503020204020204" pitchFamily="34" charset="0"/>
            </a:endParaRPr>
          </a:p>
          <a:p>
            <a:r>
              <a:rPr lang="fr-CA" dirty="0" err="1">
                <a:latin typeface="Corbel" panose="020B0503020204020204" pitchFamily="34" charset="0"/>
              </a:rPr>
              <a:t>Trigonometry</a:t>
            </a:r>
            <a:endParaRPr lang="fr-CA" dirty="0">
              <a:latin typeface="Corbel" panose="020B0503020204020204" pitchFamily="34" charset="0"/>
            </a:endParaRPr>
          </a:p>
          <a:p>
            <a:r>
              <a:rPr lang="fr-CA" dirty="0">
                <a:latin typeface="Corbel" panose="020B0503020204020204" pitchFamily="34" charset="0"/>
              </a:rPr>
              <a:t>World Cultural </a:t>
            </a:r>
            <a:r>
              <a:rPr lang="fr-CA" dirty="0" err="1" smtClean="0">
                <a:latin typeface="Corbel" panose="020B0503020204020204" pitchFamily="34" charset="0"/>
              </a:rPr>
              <a:t>Geography</a:t>
            </a:r>
            <a:endParaRPr lang="fr-CA" dirty="0" smtClean="0">
              <a:latin typeface="Corbel" panose="020B0503020204020204" pitchFamily="34" charset="0"/>
            </a:endParaRPr>
          </a:p>
          <a:p>
            <a:r>
              <a:rPr lang="fr-CA" dirty="0" smtClean="0">
                <a:latin typeface="Corbel" panose="020B0503020204020204" pitchFamily="34" charset="0"/>
              </a:rPr>
              <a:t>MJ </a:t>
            </a:r>
            <a:r>
              <a:rPr lang="fr-CA" dirty="0" err="1" smtClean="0">
                <a:latin typeface="Corbel" panose="020B0503020204020204" pitchFamily="34" charset="0"/>
              </a:rPr>
              <a:t>Journalism</a:t>
            </a:r>
            <a:r>
              <a:rPr lang="fr-CA" dirty="0" smtClean="0">
                <a:latin typeface="Corbel" panose="020B0503020204020204" pitchFamily="34" charset="0"/>
              </a:rPr>
              <a:t> 1</a:t>
            </a:r>
          </a:p>
          <a:p>
            <a:r>
              <a:rPr lang="fr-CA" dirty="0" err="1" smtClean="0">
                <a:latin typeface="Corbel" panose="020B0503020204020204" pitchFamily="34" charset="0"/>
              </a:rPr>
              <a:t>Medical</a:t>
            </a:r>
            <a:r>
              <a:rPr lang="fr-CA" dirty="0" smtClean="0">
                <a:latin typeface="Corbel" panose="020B0503020204020204" pitchFamily="34" charset="0"/>
              </a:rPr>
              <a:t> </a:t>
            </a:r>
            <a:r>
              <a:rPr lang="fr-CA" dirty="0" err="1" smtClean="0">
                <a:latin typeface="Corbel" panose="020B0503020204020204" pitchFamily="34" charset="0"/>
              </a:rPr>
              <a:t>Skills</a:t>
            </a:r>
            <a:r>
              <a:rPr lang="fr-CA" dirty="0" smtClean="0">
                <a:latin typeface="Corbel" panose="020B0503020204020204" pitchFamily="34" charset="0"/>
              </a:rPr>
              <a:t> &amp; Services</a:t>
            </a:r>
          </a:p>
          <a:p>
            <a:r>
              <a:rPr lang="fr-CA" dirty="0" err="1" smtClean="0">
                <a:latin typeface="Corbel" panose="020B0503020204020204" pitchFamily="34" charset="0"/>
              </a:rPr>
              <a:t>Zoology</a:t>
            </a:r>
            <a:endParaRPr lang="fr-CA" dirty="0">
              <a:latin typeface="Corbel" panose="020B0503020204020204" pitchFamily="34" charset="0"/>
            </a:endParaRPr>
          </a:p>
        </p:txBody>
      </p:sp>
      <p:sp>
        <p:nvSpPr>
          <p:cNvPr id="2" name="Content Placeholder 1"/>
          <p:cNvSpPr>
            <a:spLocks noGrp="1"/>
          </p:cNvSpPr>
          <p:nvPr>
            <p:ph sz="half" idx="2"/>
          </p:nvPr>
        </p:nvSpPr>
        <p:spPr/>
        <p:txBody>
          <a:bodyPr>
            <a:normAutofit fontScale="77500" lnSpcReduction="20000"/>
          </a:bodyPr>
          <a:lstStyle/>
          <a:p>
            <a:r>
              <a:rPr lang="en-US" dirty="0" smtClean="0"/>
              <a:t>Anatomy &amp; Physiology Honors</a:t>
            </a:r>
          </a:p>
          <a:p>
            <a:r>
              <a:rPr lang="en-US" dirty="0" smtClean="0"/>
              <a:t>Calculus</a:t>
            </a:r>
          </a:p>
          <a:p>
            <a:r>
              <a:rPr lang="en-US" dirty="0" smtClean="0"/>
              <a:t>Critical Thinking &amp; Study Skills</a:t>
            </a:r>
          </a:p>
          <a:p>
            <a:r>
              <a:rPr lang="en-US" dirty="0" smtClean="0"/>
              <a:t>Debate 1</a:t>
            </a:r>
          </a:p>
          <a:p>
            <a:r>
              <a:rPr lang="en-US" dirty="0" smtClean="0"/>
              <a:t>Digital Design 1</a:t>
            </a:r>
          </a:p>
          <a:p>
            <a:r>
              <a:rPr lang="en-US" dirty="0" smtClean="0"/>
              <a:t>Foundations of Web Design</a:t>
            </a:r>
          </a:p>
          <a:p>
            <a:r>
              <a:rPr lang="en-US" dirty="0" smtClean="0"/>
              <a:t>Informal Geometry</a:t>
            </a:r>
          </a:p>
          <a:p>
            <a:r>
              <a:rPr lang="en-US" dirty="0" smtClean="0"/>
              <a:t>Marine Science 1 (</a:t>
            </a:r>
            <a:r>
              <a:rPr lang="en-US" dirty="0" err="1" smtClean="0"/>
              <a:t>Reg</a:t>
            </a:r>
            <a:r>
              <a:rPr lang="en-US" dirty="0" smtClean="0"/>
              <a:t> &amp; Honors)</a:t>
            </a:r>
          </a:p>
          <a:p>
            <a:r>
              <a:rPr lang="en-US" dirty="0" smtClean="0"/>
              <a:t>Pre-Calculus</a:t>
            </a:r>
          </a:p>
          <a:p>
            <a:r>
              <a:rPr lang="en-US" dirty="0" smtClean="0"/>
              <a:t>Speech 1</a:t>
            </a:r>
          </a:p>
          <a:p>
            <a:endParaRPr lang="en-US" dirty="0"/>
          </a:p>
        </p:txBody>
      </p:sp>
    </p:spTree>
    <p:extLst>
      <p:ext uri="{BB962C8B-B14F-4D97-AF65-F5344CB8AC3E}">
        <p14:creationId xmlns:p14="http://schemas.microsoft.com/office/powerpoint/2010/main" val="35933362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CFAC (Non-Grant Courses) Complete </a:t>
            </a:r>
            <a:r>
              <a:rPr lang="en-US" sz="1400" dirty="0">
                <a:solidFill>
                  <a:srgbClr val="FFFF00"/>
                </a:solidFill>
              </a:rPr>
              <a:t>(see handout)</a:t>
            </a:r>
            <a:endParaRPr lang="en-US" sz="1400" dirty="0">
              <a:solidFill>
                <a:srgbClr val="FFFF00"/>
              </a:solidFill>
            </a:endParaRPr>
          </a:p>
        </p:txBody>
      </p:sp>
      <p:sp>
        <p:nvSpPr>
          <p:cNvPr id="14" name="Content Placeholder 13"/>
          <p:cNvSpPr>
            <a:spLocks noGrp="1"/>
          </p:cNvSpPr>
          <p:nvPr>
            <p:ph sz="half" idx="1"/>
          </p:nvPr>
        </p:nvSpPr>
        <p:spPr/>
        <p:txBody>
          <a:bodyPr>
            <a:normAutofit fontScale="92500"/>
          </a:bodyPr>
          <a:lstStyle/>
          <a:p>
            <a:r>
              <a:rPr lang="fr-CA" dirty="0" err="1">
                <a:latin typeface="Corbel" panose="020B0503020204020204" pitchFamily="34" charset="0"/>
              </a:rPr>
              <a:t>Health</a:t>
            </a:r>
            <a:r>
              <a:rPr lang="fr-CA" dirty="0">
                <a:latin typeface="Corbel" panose="020B0503020204020204" pitchFamily="34" charset="0"/>
              </a:rPr>
              <a:t> Science </a:t>
            </a:r>
            <a:r>
              <a:rPr lang="fr-CA" dirty="0" smtClean="0">
                <a:latin typeface="Corbel" panose="020B0503020204020204" pitchFamily="34" charset="0"/>
              </a:rPr>
              <a:t>1-2</a:t>
            </a:r>
            <a:endParaRPr lang="fr-CA" dirty="0">
              <a:latin typeface="Corbel" panose="020B0503020204020204" pitchFamily="34" charset="0"/>
            </a:endParaRPr>
          </a:p>
          <a:p>
            <a:r>
              <a:rPr lang="fr-CA" dirty="0" smtClean="0">
                <a:latin typeface="Corbel" panose="020B0503020204020204" pitchFamily="34" charset="0"/>
              </a:rPr>
              <a:t>Nutrition </a:t>
            </a:r>
            <a:r>
              <a:rPr lang="fr-CA" dirty="0">
                <a:latin typeface="Corbel" panose="020B0503020204020204" pitchFamily="34" charset="0"/>
              </a:rPr>
              <a:t>and </a:t>
            </a:r>
            <a:r>
              <a:rPr lang="fr-CA" dirty="0" err="1">
                <a:latin typeface="Corbel" panose="020B0503020204020204" pitchFamily="34" charset="0"/>
              </a:rPr>
              <a:t>Wellness</a:t>
            </a:r>
            <a:endParaRPr lang="fr-CA" dirty="0">
              <a:latin typeface="Corbel" panose="020B0503020204020204" pitchFamily="34" charset="0"/>
            </a:endParaRPr>
          </a:p>
          <a:p>
            <a:r>
              <a:rPr lang="fr-CA" dirty="0">
                <a:latin typeface="Corbel" panose="020B0503020204020204" pitchFamily="34" charset="0"/>
              </a:rPr>
              <a:t>MJ </a:t>
            </a:r>
            <a:r>
              <a:rPr lang="fr-CA" dirty="0" err="1">
                <a:latin typeface="Corbel" panose="020B0503020204020204" pitchFamily="34" charset="0"/>
              </a:rPr>
              <a:t>Research</a:t>
            </a:r>
            <a:r>
              <a:rPr lang="fr-CA" dirty="0">
                <a:latin typeface="Corbel" panose="020B0503020204020204" pitchFamily="34" charset="0"/>
              </a:rPr>
              <a:t> </a:t>
            </a:r>
            <a:r>
              <a:rPr lang="fr-CA" dirty="0" smtClean="0">
                <a:latin typeface="Corbel" panose="020B0503020204020204" pitchFamily="34" charset="0"/>
              </a:rPr>
              <a:t>2-3</a:t>
            </a:r>
            <a:endParaRPr lang="fr-CA" dirty="0">
              <a:latin typeface="Corbel" panose="020B0503020204020204" pitchFamily="34" charset="0"/>
            </a:endParaRPr>
          </a:p>
          <a:p>
            <a:r>
              <a:rPr lang="fr-CA" dirty="0">
                <a:latin typeface="Corbel" panose="020B0503020204020204" pitchFamily="34" charset="0"/>
              </a:rPr>
              <a:t>MJ Speech and </a:t>
            </a:r>
            <a:r>
              <a:rPr lang="fr-CA" dirty="0" err="1">
                <a:latin typeface="Corbel" panose="020B0503020204020204" pitchFamily="34" charset="0"/>
              </a:rPr>
              <a:t>Debate</a:t>
            </a:r>
            <a:r>
              <a:rPr lang="fr-CA" dirty="0">
                <a:latin typeface="Corbel" panose="020B0503020204020204" pitchFamily="34" charset="0"/>
              </a:rPr>
              <a:t> </a:t>
            </a:r>
            <a:r>
              <a:rPr lang="fr-CA" dirty="0" smtClean="0">
                <a:latin typeface="Corbel" panose="020B0503020204020204" pitchFamily="34" charset="0"/>
              </a:rPr>
              <a:t>1 &amp; 3</a:t>
            </a:r>
            <a:endParaRPr lang="fr-CA" dirty="0">
              <a:latin typeface="Corbel" panose="020B0503020204020204" pitchFamily="34" charset="0"/>
            </a:endParaRPr>
          </a:p>
          <a:p>
            <a:r>
              <a:rPr lang="fr-CA" dirty="0">
                <a:latin typeface="Corbel" panose="020B0503020204020204" pitchFamily="34" charset="0"/>
              </a:rPr>
              <a:t>Leadership </a:t>
            </a:r>
            <a:r>
              <a:rPr lang="fr-CA" dirty="0" err="1">
                <a:latin typeface="Corbel" panose="020B0503020204020204" pitchFamily="34" charset="0"/>
              </a:rPr>
              <a:t>Skills</a:t>
            </a:r>
            <a:r>
              <a:rPr lang="fr-CA" dirty="0">
                <a:latin typeface="Corbel" panose="020B0503020204020204" pitchFamily="34" charset="0"/>
              </a:rPr>
              <a:t> </a:t>
            </a:r>
            <a:r>
              <a:rPr lang="fr-CA" dirty="0" err="1">
                <a:latin typeface="Corbel" panose="020B0503020204020204" pitchFamily="34" charset="0"/>
              </a:rPr>
              <a:t>Development</a:t>
            </a:r>
            <a:endParaRPr lang="fr-CA" dirty="0">
              <a:latin typeface="Corbel" panose="020B0503020204020204" pitchFamily="34" charset="0"/>
            </a:endParaRPr>
          </a:p>
          <a:p>
            <a:r>
              <a:rPr lang="fr-CA" dirty="0" err="1" smtClean="0">
                <a:latin typeface="Corbel" panose="020B0503020204020204" pitchFamily="34" charset="0"/>
              </a:rPr>
              <a:t>Creative</a:t>
            </a:r>
            <a:r>
              <a:rPr lang="fr-CA" dirty="0" smtClean="0">
                <a:latin typeface="Corbel" panose="020B0503020204020204" pitchFamily="34" charset="0"/>
              </a:rPr>
              <a:t> </a:t>
            </a:r>
            <a:r>
              <a:rPr lang="fr-CA" dirty="0" err="1" smtClean="0">
                <a:latin typeface="Corbel" panose="020B0503020204020204" pitchFamily="34" charset="0"/>
              </a:rPr>
              <a:t>Writing</a:t>
            </a:r>
            <a:r>
              <a:rPr lang="fr-CA" dirty="0" smtClean="0">
                <a:latin typeface="Corbel" panose="020B0503020204020204" pitchFamily="34" charset="0"/>
              </a:rPr>
              <a:t> </a:t>
            </a:r>
            <a:r>
              <a:rPr lang="fr-CA" dirty="0" smtClean="0">
                <a:latin typeface="Corbel" panose="020B0503020204020204" pitchFamily="34" charset="0"/>
              </a:rPr>
              <a:t>1-5</a:t>
            </a:r>
          </a:p>
          <a:p>
            <a:r>
              <a:rPr lang="fr-CA" dirty="0" smtClean="0">
                <a:latin typeface="Corbel" panose="020B0503020204020204" pitchFamily="34" charset="0"/>
              </a:rPr>
              <a:t>Computer Applications in Bus 3</a:t>
            </a:r>
          </a:p>
          <a:p>
            <a:r>
              <a:rPr lang="fr-CA" dirty="0" smtClean="0">
                <a:latin typeface="Corbel" panose="020B0503020204020204" pitchFamily="34" charset="0"/>
              </a:rPr>
              <a:t>TV Production 1 &amp; 3</a:t>
            </a:r>
            <a:endParaRPr lang="fr-CA" dirty="0">
              <a:latin typeface="Corbel" panose="020B0503020204020204" pitchFamily="34" charset="0"/>
            </a:endParaRPr>
          </a:p>
        </p:txBody>
      </p:sp>
      <p:sp>
        <p:nvSpPr>
          <p:cNvPr id="2" name="Content Placeholder 1"/>
          <p:cNvSpPr>
            <a:spLocks noGrp="1"/>
          </p:cNvSpPr>
          <p:nvPr>
            <p:ph sz="half" idx="2"/>
          </p:nvPr>
        </p:nvSpPr>
        <p:spPr/>
        <p:txBody>
          <a:bodyPr>
            <a:normAutofit fontScale="92500"/>
          </a:bodyPr>
          <a:lstStyle/>
          <a:p>
            <a:r>
              <a:rPr lang="fr-CA" dirty="0">
                <a:latin typeface="Corbel" panose="020B0503020204020204" pitchFamily="34" charset="0"/>
              </a:rPr>
              <a:t>Leadership </a:t>
            </a:r>
            <a:r>
              <a:rPr lang="fr-CA" dirty="0" err="1">
                <a:latin typeface="Corbel" panose="020B0503020204020204" pitchFamily="34" charset="0"/>
              </a:rPr>
              <a:t>Skills</a:t>
            </a:r>
            <a:r>
              <a:rPr lang="fr-CA" dirty="0">
                <a:latin typeface="Corbel" panose="020B0503020204020204" pitchFamily="34" charset="0"/>
              </a:rPr>
              <a:t> </a:t>
            </a:r>
            <a:r>
              <a:rPr lang="fr-CA" dirty="0" err="1">
                <a:latin typeface="Corbel" panose="020B0503020204020204" pitchFamily="34" charset="0"/>
              </a:rPr>
              <a:t>Development</a:t>
            </a:r>
            <a:endParaRPr lang="fr-CA" dirty="0">
              <a:latin typeface="Corbel" panose="020B0503020204020204" pitchFamily="34" charset="0"/>
            </a:endParaRPr>
          </a:p>
          <a:p>
            <a:r>
              <a:rPr lang="fr-CA" dirty="0">
                <a:latin typeface="Corbel" panose="020B0503020204020204" pitchFamily="34" charset="0"/>
              </a:rPr>
              <a:t>American </a:t>
            </a:r>
            <a:r>
              <a:rPr lang="fr-CA" dirty="0" err="1">
                <a:latin typeface="Corbel" panose="020B0503020204020204" pitchFamily="34" charset="0"/>
              </a:rPr>
              <a:t>Economic</a:t>
            </a:r>
            <a:r>
              <a:rPr lang="fr-CA" dirty="0">
                <a:latin typeface="Corbel" panose="020B0503020204020204" pitchFamily="34" charset="0"/>
              </a:rPr>
              <a:t> </a:t>
            </a:r>
            <a:r>
              <a:rPr lang="fr-CA" dirty="0" err="1">
                <a:latin typeface="Corbel" panose="020B0503020204020204" pitchFamily="34" charset="0"/>
              </a:rPr>
              <a:t>Experience</a:t>
            </a:r>
            <a:endParaRPr lang="fr-CA" dirty="0">
              <a:latin typeface="Corbel" panose="020B0503020204020204" pitchFamily="34" charset="0"/>
            </a:endParaRPr>
          </a:p>
          <a:p>
            <a:r>
              <a:rPr lang="fr-CA" dirty="0" err="1">
                <a:latin typeface="Corbel" panose="020B0503020204020204" pitchFamily="34" charset="0"/>
              </a:rPr>
              <a:t>Civics</a:t>
            </a:r>
            <a:endParaRPr lang="fr-CA" dirty="0">
              <a:latin typeface="Corbel" panose="020B0503020204020204" pitchFamily="34" charset="0"/>
            </a:endParaRPr>
          </a:p>
          <a:p>
            <a:r>
              <a:rPr lang="fr-CA" dirty="0">
                <a:latin typeface="Corbel" panose="020B0503020204020204" pitchFamily="34" charset="0"/>
              </a:rPr>
              <a:t>Marine Science 2 </a:t>
            </a:r>
            <a:r>
              <a:rPr lang="fr-CA" dirty="0" err="1">
                <a:latin typeface="Corbel" panose="020B0503020204020204" pitchFamily="34" charset="0"/>
              </a:rPr>
              <a:t>Honors</a:t>
            </a:r>
            <a:endParaRPr lang="fr-CA" dirty="0">
              <a:latin typeface="Corbel" panose="020B0503020204020204" pitchFamily="34" charset="0"/>
            </a:endParaRPr>
          </a:p>
          <a:p>
            <a:r>
              <a:rPr lang="fr-CA" dirty="0" err="1">
                <a:latin typeface="Corbel" panose="020B0503020204020204" pitchFamily="34" charset="0"/>
              </a:rPr>
              <a:t>Anthropology</a:t>
            </a:r>
            <a:endParaRPr lang="fr-CA" dirty="0">
              <a:latin typeface="Corbel" panose="020B0503020204020204" pitchFamily="34" charset="0"/>
            </a:endParaRPr>
          </a:p>
          <a:p>
            <a:r>
              <a:rPr lang="fr-CA" dirty="0" err="1">
                <a:latin typeface="Corbel" panose="020B0503020204020204" pitchFamily="34" charset="0"/>
              </a:rPr>
              <a:t>Forensic</a:t>
            </a:r>
            <a:r>
              <a:rPr lang="fr-CA" dirty="0">
                <a:latin typeface="Corbel" panose="020B0503020204020204" pitchFamily="34" charset="0"/>
              </a:rPr>
              <a:t> Science </a:t>
            </a:r>
            <a:r>
              <a:rPr lang="fr-CA" dirty="0" smtClean="0">
                <a:latin typeface="Corbel" panose="020B0503020204020204" pitchFamily="34" charset="0"/>
              </a:rPr>
              <a:t>1</a:t>
            </a:r>
          </a:p>
          <a:p>
            <a:r>
              <a:rPr lang="fr-CA" dirty="0" err="1" smtClean="0">
                <a:latin typeface="Corbel" panose="020B0503020204020204" pitchFamily="34" charset="0"/>
              </a:rPr>
              <a:t>Journalism</a:t>
            </a:r>
            <a:r>
              <a:rPr lang="fr-CA" dirty="0" smtClean="0">
                <a:latin typeface="Corbel" panose="020B0503020204020204" pitchFamily="34" charset="0"/>
              </a:rPr>
              <a:t> </a:t>
            </a:r>
            <a:r>
              <a:rPr lang="fr-CA" dirty="0" smtClean="0">
                <a:latin typeface="Corbel" panose="020B0503020204020204" pitchFamily="34" charset="0"/>
              </a:rPr>
              <a:t>2-4</a:t>
            </a:r>
            <a:endParaRPr lang="fr-CA" dirty="0" smtClean="0">
              <a:latin typeface="Corbel" panose="020B0503020204020204" pitchFamily="34" charset="0"/>
            </a:endParaRPr>
          </a:p>
          <a:p>
            <a:r>
              <a:rPr lang="fr-CA" dirty="0" err="1" smtClean="0">
                <a:latin typeface="Corbel" panose="020B0503020204020204" pitchFamily="34" charset="0"/>
              </a:rPr>
              <a:t>Criminal</a:t>
            </a:r>
            <a:r>
              <a:rPr lang="fr-CA" dirty="0" smtClean="0">
                <a:latin typeface="Corbel" panose="020B0503020204020204" pitchFamily="34" charset="0"/>
              </a:rPr>
              <a:t> Justice 1</a:t>
            </a:r>
            <a:endParaRPr lang="fr-CA" dirty="0">
              <a:latin typeface="Corbel" panose="020B0503020204020204" pitchFamily="34" charset="0"/>
            </a:endParaRPr>
          </a:p>
          <a:p>
            <a:endParaRPr lang="en-US" dirty="0"/>
          </a:p>
        </p:txBody>
      </p:sp>
    </p:spTree>
    <p:extLst>
      <p:ext uri="{BB962C8B-B14F-4D97-AF65-F5344CB8AC3E}">
        <p14:creationId xmlns:p14="http://schemas.microsoft.com/office/powerpoint/2010/main" val="11569831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Greatest Teacher Needs</a:t>
            </a:r>
            <a:endParaRPr lang="en-US" dirty="0"/>
          </a:p>
        </p:txBody>
      </p:sp>
      <p:sp>
        <p:nvSpPr>
          <p:cNvPr id="3" name="Content Placeholder 2"/>
          <p:cNvSpPr>
            <a:spLocks noGrp="1"/>
          </p:cNvSpPr>
          <p:nvPr>
            <p:ph idx="1"/>
          </p:nvPr>
        </p:nvSpPr>
        <p:spPr/>
        <p:txBody>
          <a:bodyPr/>
          <a:lstStyle/>
          <a:p>
            <a:r>
              <a:rPr lang="fr-CA" dirty="0">
                <a:latin typeface="Corbel" panose="020B0503020204020204" pitchFamily="34" charset="0"/>
              </a:rPr>
              <a:t>Automotive Maintenance and Light </a:t>
            </a:r>
            <a:r>
              <a:rPr lang="fr-CA" dirty="0" err="1" smtClean="0">
                <a:latin typeface="Corbel" panose="020B0503020204020204" pitchFamily="34" charset="0"/>
              </a:rPr>
              <a:t>Repair</a:t>
            </a:r>
            <a:endParaRPr lang="fr-CA" dirty="0" smtClean="0">
              <a:latin typeface="Corbel" panose="020B0503020204020204" pitchFamily="34" charset="0"/>
            </a:endParaRPr>
          </a:p>
          <a:p>
            <a:r>
              <a:rPr lang="fr-CA" dirty="0" err="1" smtClean="0">
                <a:latin typeface="Corbel" panose="020B0503020204020204" pitchFamily="34" charset="0"/>
              </a:rPr>
              <a:t>Chinese</a:t>
            </a:r>
            <a:r>
              <a:rPr lang="fr-CA" dirty="0" smtClean="0">
                <a:latin typeface="Corbel" panose="020B0503020204020204" pitchFamily="34" charset="0"/>
              </a:rPr>
              <a:t> </a:t>
            </a:r>
          </a:p>
          <a:p>
            <a:r>
              <a:rPr lang="fr-CA" dirty="0" err="1" smtClean="0">
                <a:latin typeface="Corbel" panose="020B0503020204020204" pitchFamily="34" charset="0"/>
              </a:rPr>
              <a:t>Army</a:t>
            </a:r>
            <a:r>
              <a:rPr lang="fr-CA" dirty="0" smtClean="0">
                <a:latin typeface="Corbel" panose="020B0503020204020204" pitchFamily="34" charset="0"/>
              </a:rPr>
              <a:t> </a:t>
            </a:r>
            <a:r>
              <a:rPr lang="fr-CA" dirty="0">
                <a:latin typeface="Corbel" panose="020B0503020204020204" pitchFamily="34" charset="0"/>
              </a:rPr>
              <a:t>JROTC (Leadership </a:t>
            </a:r>
            <a:r>
              <a:rPr lang="fr-CA" dirty="0" err="1">
                <a:latin typeface="Corbel" panose="020B0503020204020204" pitchFamily="34" charset="0"/>
              </a:rPr>
              <a:t>Education</a:t>
            </a:r>
            <a:r>
              <a:rPr lang="fr-CA" dirty="0">
                <a:latin typeface="Corbel" panose="020B0503020204020204" pitchFamily="34" charset="0"/>
              </a:rPr>
              <a:t> &amp; Training)</a:t>
            </a:r>
          </a:p>
          <a:p>
            <a:r>
              <a:rPr lang="fr-CA" dirty="0">
                <a:latin typeface="Corbel" panose="020B0503020204020204" pitchFamily="34" charset="0"/>
              </a:rPr>
              <a:t>Air Force JROTC (Aerospace Science)</a:t>
            </a:r>
          </a:p>
          <a:p>
            <a:pPr marL="0" indent="0">
              <a:buNone/>
            </a:pPr>
            <a:endParaRPr lang="en-US" dirty="0"/>
          </a:p>
        </p:txBody>
      </p:sp>
    </p:spTree>
    <p:extLst>
      <p:ext uri="{BB962C8B-B14F-4D97-AF65-F5344CB8AC3E}">
        <p14:creationId xmlns:p14="http://schemas.microsoft.com/office/powerpoint/2010/main" val="34432387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Gainesville Work Session</a:t>
            </a:r>
            <a:endParaRPr lang="en-US" dirty="0">
              <a:solidFill>
                <a:srgbClr val="FFFF00"/>
              </a:solidFill>
            </a:endParaRPr>
          </a:p>
        </p:txBody>
      </p:sp>
      <p:sp>
        <p:nvSpPr>
          <p:cNvPr id="3" name="Content Placeholder 2"/>
          <p:cNvSpPr>
            <a:spLocks noGrp="1"/>
          </p:cNvSpPr>
          <p:nvPr>
            <p:ph idx="1"/>
          </p:nvPr>
        </p:nvSpPr>
        <p:spPr/>
        <p:txBody>
          <a:bodyPr>
            <a:normAutofit/>
          </a:bodyPr>
          <a:lstStyle/>
          <a:p>
            <a:r>
              <a:rPr lang="en-US" dirty="0" smtClean="0"/>
              <a:t>Date: December 8-9, 2014</a:t>
            </a:r>
          </a:p>
          <a:p>
            <a:r>
              <a:rPr lang="en-US" dirty="0" smtClean="0"/>
              <a:t>Location:  </a:t>
            </a:r>
            <a:r>
              <a:rPr lang="en-US" dirty="0" smtClean="0"/>
              <a:t>TBD</a:t>
            </a:r>
            <a:endParaRPr lang="en-US" dirty="0" smtClean="0"/>
          </a:p>
          <a:p>
            <a:r>
              <a:rPr lang="en-US" dirty="0" smtClean="0"/>
              <a:t>Goal:  Item Writing and Reviewing </a:t>
            </a:r>
          </a:p>
          <a:p>
            <a:endParaRPr lang="en-US" dirty="0"/>
          </a:p>
          <a:p>
            <a:pPr marL="0" indent="0">
              <a:buNone/>
            </a:pPr>
            <a:r>
              <a:rPr lang="en-US" dirty="0" smtClean="0">
                <a:solidFill>
                  <a:srgbClr val="FFFF00"/>
                </a:solidFill>
              </a:rPr>
              <a:t>**Please see handout for a list of courses to be targeted at this work session.</a:t>
            </a:r>
            <a:endParaRPr lang="en-US" dirty="0">
              <a:solidFill>
                <a:srgbClr val="FFFF00"/>
              </a:solidFill>
            </a:endParaRPr>
          </a:p>
        </p:txBody>
      </p:sp>
    </p:spTree>
    <p:extLst>
      <p:ext uri="{BB962C8B-B14F-4D97-AF65-F5344CB8AC3E}">
        <p14:creationId xmlns:p14="http://schemas.microsoft.com/office/powerpoint/2010/main" val="29775635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News</a:t>
            </a:r>
            <a:endParaRPr lang="en-US" dirty="0"/>
          </a:p>
        </p:txBody>
      </p:sp>
      <p:sp>
        <p:nvSpPr>
          <p:cNvPr id="3" name="Content Placeholder 2"/>
          <p:cNvSpPr>
            <a:spLocks noGrp="1"/>
          </p:cNvSpPr>
          <p:nvPr>
            <p:ph idx="1"/>
          </p:nvPr>
        </p:nvSpPr>
        <p:spPr/>
        <p:txBody>
          <a:bodyPr/>
          <a:lstStyle/>
          <a:p>
            <a:r>
              <a:rPr lang="en-US" dirty="0" smtClean="0"/>
              <a:t>Audit of grant items</a:t>
            </a:r>
          </a:p>
          <a:p>
            <a:r>
              <a:rPr lang="en-US" dirty="0" smtClean="0"/>
              <a:t>Broward County ROTC Work Session (see handout)</a:t>
            </a:r>
          </a:p>
          <a:p>
            <a:r>
              <a:rPr lang="en-US" dirty="0" smtClean="0"/>
              <a:t>Call for Editors/Proofreaders</a:t>
            </a:r>
          </a:p>
          <a:p>
            <a:r>
              <a:rPr lang="en-US" dirty="0" smtClean="0"/>
              <a:t>CTE items in </a:t>
            </a:r>
            <a:r>
              <a:rPr lang="en-US" dirty="0" err="1" smtClean="0"/>
              <a:t>Eduphoria</a:t>
            </a:r>
            <a:endParaRPr lang="en-US" dirty="0" smtClean="0"/>
          </a:p>
          <a:p>
            <a:r>
              <a:rPr lang="en-US" dirty="0" err="1" smtClean="0"/>
              <a:t>Eduphoria</a:t>
            </a:r>
            <a:r>
              <a:rPr lang="en-US" dirty="0" smtClean="0"/>
              <a:t> export – November 3</a:t>
            </a:r>
          </a:p>
          <a:p>
            <a:r>
              <a:rPr lang="en-US" dirty="0" smtClean="0">
                <a:solidFill>
                  <a:srgbClr val="FFFF00"/>
                </a:solidFill>
              </a:rPr>
              <a:t>Next </a:t>
            </a:r>
            <a:r>
              <a:rPr lang="en-US" dirty="0" err="1" smtClean="0">
                <a:solidFill>
                  <a:srgbClr val="FFFF00"/>
                </a:solidFill>
              </a:rPr>
              <a:t>Eduphoria</a:t>
            </a:r>
            <a:r>
              <a:rPr lang="en-US" dirty="0" smtClean="0">
                <a:solidFill>
                  <a:srgbClr val="FFFF00"/>
                </a:solidFill>
              </a:rPr>
              <a:t> export – March 1</a:t>
            </a:r>
          </a:p>
          <a:p>
            <a:endParaRPr lang="en-US" dirty="0"/>
          </a:p>
        </p:txBody>
      </p:sp>
    </p:spTree>
    <p:extLst>
      <p:ext uri="{BB962C8B-B14F-4D97-AF65-F5344CB8AC3E}">
        <p14:creationId xmlns:p14="http://schemas.microsoft.com/office/powerpoint/2010/main" val="28024489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Members </a:t>
            </a:r>
            <a:r>
              <a:rPr lang="en-US" dirty="0" smtClean="0"/>
              <a:t>Not in Good Standing</a:t>
            </a:r>
            <a:endParaRPr lang="en-US" dirty="0"/>
          </a:p>
        </p:txBody>
      </p:sp>
      <p:sp>
        <p:nvSpPr>
          <p:cNvPr id="3" name="Content Placeholder 2"/>
          <p:cNvSpPr>
            <a:spLocks noGrp="1"/>
          </p:cNvSpPr>
          <p:nvPr>
            <p:ph idx="1"/>
          </p:nvPr>
        </p:nvSpPr>
        <p:spPr/>
        <p:txBody>
          <a:bodyPr/>
          <a:lstStyle/>
          <a:p>
            <a:endParaRPr lang="en-US" dirty="0" smtClean="0"/>
          </a:p>
          <a:p>
            <a:r>
              <a:rPr lang="en-US" dirty="0" smtClean="0"/>
              <a:t>Call me at 407-870-4924 or email  me directly at </a:t>
            </a:r>
            <a:r>
              <a:rPr lang="en-US" dirty="0" smtClean="0">
                <a:hlinkClick r:id="rId2"/>
              </a:rPr>
              <a:t>seaboltj@Osceola.k12.fl.us</a:t>
            </a:r>
            <a:r>
              <a:rPr lang="en-US" dirty="0" smtClean="0"/>
              <a:t> to inquire about your status.</a:t>
            </a:r>
            <a:endParaRPr lang="en-US" dirty="0" smtClean="0"/>
          </a:p>
          <a:p>
            <a:endParaRPr lang="en-US" dirty="0"/>
          </a:p>
          <a:p>
            <a:r>
              <a:rPr lang="en-US" dirty="0" smtClean="0"/>
              <a:t>If you have not met your CFAC contribution and you would like more information regarding the Volusia Fiscal Agent Option, please see </a:t>
            </a:r>
            <a:r>
              <a:rPr lang="en-US" dirty="0" smtClean="0"/>
              <a:t>or email </a:t>
            </a:r>
            <a:r>
              <a:rPr lang="en-US" dirty="0" smtClean="0"/>
              <a:t>me.</a:t>
            </a:r>
            <a:endParaRPr lang="en-US" dirty="0"/>
          </a:p>
        </p:txBody>
      </p:sp>
    </p:spTree>
    <p:extLst>
      <p:ext uri="{BB962C8B-B14F-4D97-AF65-F5344CB8AC3E}">
        <p14:creationId xmlns:p14="http://schemas.microsoft.com/office/powerpoint/2010/main" val="5353550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1" y="457200"/>
            <a:ext cx="9143998" cy="1020762"/>
          </a:xfrm>
        </p:spPr>
        <p:txBody>
          <a:bodyPr>
            <a:normAutofit fontScale="90000"/>
          </a:bodyPr>
          <a:lstStyle/>
          <a:p>
            <a:r>
              <a:rPr lang="en-US" b="1" u="sng" dirty="0" smtClean="0"/>
              <a:t/>
            </a:r>
            <a:br>
              <a:rPr lang="en-US" b="1" u="sng" dirty="0" smtClean="0"/>
            </a:br>
            <a:r>
              <a:rPr lang="en-US" dirty="0">
                <a:solidFill>
                  <a:srgbClr val="FFFF00"/>
                </a:solidFill>
              </a:rPr>
              <a:t/>
            </a:r>
            <a:br>
              <a:rPr lang="en-US" dirty="0">
                <a:solidFill>
                  <a:srgbClr val="FFFF00"/>
                </a:solidFill>
              </a:rPr>
            </a:br>
            <a:r>
              <a:rPr lang="en-US" dirty="0" smtClean="0"/>
              <a:t>District Security Agreements Received</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Collier</a:t>
            </a:r>
          </a:p>
          <a:p>
            <a:r>
              <a:rPr lang="en-US" dirty="0" smtClean="0"/>
              <a:t>Desoto</a:t>
            </a:r>
          </a:p>
          <a:p>
            <a:r>
              <a:rPr lang="en-US" dirty="0" smtClean="0"/>
              <a:t>Escambia</a:t>
            </a:r>
          </a:p>
          <a:p>
            <a:r>
              <a:rPr lang="en-US" dirty="0" smtClean="0"/>
              <a:t>Flagler</a:t>
            </a:r>
          </a:p>
          <a:p>
            <a:r>
              <a:rPr lang="en-US" dirty="0" smtClean="0"/>
              <a:t>Hendry</a:t>
            </a:r>
          </a:p>
          <a:p>
            <a:r>
              <a:rPr lang="en-US" dirty="0" smtClean="0"/>
              <a:t>Highlands</a:t>
            </a:r>
          </a:p>
          <a:p>
            <a:r>
              <a:rPr lang="en-US" dirty="0" smtClean="0"/>
              <a:t>Levy</a:t>
            </a:r>
          </a:p>
          <a:p>
            <a:r>
              <a:rPr lang="en-US" dirty="0" smtClean="0"/>
              <a:t>Manatee</a:t>
            </a:r>
            <a:endParaRPr lang="en-US" dirty="0" smtClean="0"/>
          </a:p>
          <a:p>
            <a:endParaRPr lang="en-US" dirty="0"/>
          </a:p>
        </p:txBody>
      </p:sp>
      <p:sp>
        <p:nvSpPr>
          <p:cNvPr id="4" name="Content Placeholder 3"/>
          <p:cNvSpPr>
            <a:spLocks noGrp="1"/>
          </p:cNvSpPr>
          <p:nvPr>
            <p:ph sz="half" idx="2"/>
          </p:nvPr>
        </p:nvSpPr>
        <p:spPr>
          <a:xfrm>
            <a:off x="4372989" y="1905000"/>
            <a:ext cx="4420749" cy="4267200"/>
          </a:xfrm>
        </p:spPr>
        <p:txBody>
          <a:bodyPr>
            <a:normAutofit lnSpcReduction="10000"/>
          </a:bodyPr>
          <a:lstStyle/>
          <a:p>
            <a:r>
              <a:rPr lang="en-US" dirty="0" smtClean="0"/>
              <a:t>Miami-Dade</a:t>
            </a:r>
          </a:p>
          <a:p>
            <a:r>
              <a:rPr lang="en-US" dirty="0" smtClean="0"/>
              <a:t>Nassau</a:t>
            </a:r>
          </a:p>
          <a:p>
            <a:r>
              <a:rPr lang="en-US" dirty="0" smtClean="0"/>
              <a:t>Okaloosa</a:t>
            </a:r>
          </a:p>
          <a:p>
            <a:r>
              <a:rPr lang="en-US" dirty="0" smtClean="0"/>
              <a:t>Pasco</a:t>
            </a:r>
          </a:p>
          <a:p>
            <a:r>
              <a:rPr lang="en-US" dirty="0" smtClean="0"/>
              <a:t>Pinellas</a:t>
            </a:r>
          </a:p>
          <a:p>
            <a:r>
              <a:rPr lang="en-US" dirty="0" smtClean="0"/>
              <a:t>Putnam</a:t>
            </a:r>
          </a:p>
          <a:p>
            <a:r>
              <a:rPr lang="en-US" dirty="0" smtClean="0"/>
              <a:t>Sarasota</a:t>
            </a:r>
          </a:p>
          <a:p>
            <a:r>
              <a:rPr lang="en-US" dirty="0" smtClean="0"/>
              <a:t>St. Lucie</a:t>
            </a:r>
          </a:p>
          <a:p>
            <a:endParaRPr lang="en-US" dirty="0"/>
          </a:p>
        </p:txBody>
      </p:sp>
      <p:sp>
        <p:nvSpPr>
          <p:cNvPr id="5" name="TextBox 4"/>
          <p:cNvSpPr txBox="1"/>
          <p:nvPr/>
        </p:nvSpPr>
        <p:spPr>
          <a:xfrm>
            <a:off x="7007290" y="1905001"/>
            <a:ext cx="2136710" cy="3083921"/>
          </a:xfrm>
          <a:prstGeom prst="rect">
            <a:avLst/>
          </a:prstGeom>
          <a:noFill/>
        </p:spPr>
        <p:txBody>
          <a:bodyPr wrap="square" rtlCol="0">
            <a:spAutoFit/>
          </a:bodyPr>
          <a:lstStyle/>
          <a:p>
            <a:pPr marL="342900" indent="-342900">
              <a:lnSpc>
                <a:spcPct val="90000"/>
              </a:lnSpc>
              <a:buFont typeface="Arial" panose="020B0604020202020204" pitchFamily="34" charset="0"/>
              <a:buChar char="•"/>
            </a:pPr>
            <a:r>
              <a:rPr lang="en-US" sz="2400" dirty="0" smtClean="0"/>
              <a:t>Sumter</a:t>
            </a:r>
          </a:p>
          <a:p>
            <a:pPr marL="342900" indent="-342900">
              <a:lnSpc>
                <a:spcPct val="90000"/>
              </a:lnSpc>
              <a:buFont typeface="Arial" panose="020B0604020202020204" pitchFamily="34" charset="0"/>
              <a:buChar char="•"/>
            </a:pPr>
            <a:endParaRPr lang="en-US" sz="2400" dirty="0"/>
          </a:p>
          <a:p>
            <a:pPr marL="342900" indent="-342900">
              <a:lnSpc>
                <a:spcPct val="90000"/>
              </a:lnSpc>
              <a:buFont typeface="Arial" panose="020B0604020202020204" pitchFamily="34" charset="0"/>
              <a:buChar char="•"/>
            </a:pPr>
            <a:r>
              <a:rPr lang="en-US" sz="2400" dirty="0" smtClean="0"/>
              <a:t>Volusia</a:t>
            </a:r>
          </a:p>
          <a:p>
            <a:pPr marL="342900" indent="-342900">
              <a:lnSpc>
                <a:spcPct val="90000"/>
              </a:lnSpc>
              <a:buFont typeface="Arial" panose="020B0604020202020204" pitchFamily="34" charset="0"/>
              <a:buChar char="•"/>
            </a:pPr>
            <a:endParaRPr lang="en-US" sz="2400" dirty="0"/>
          </a:p>
          <a:p>
            <a:pPr marL="342900" indent="-342900">
              <a:lnSpc>
                <a:spcPct val="90000"/>
              </a:lnSpc>
              <a:buFont typeface="Arial" panose="020B0604020202020204" pitchFamily="34" charset="0"/>
              <a:buChar char="•"/>
            </a:pPr>
            <a:r>
              <a:rPr lang="en-US" sz="2400" dirty="0" smtClean="0"/>
              <a:t>Wakulla</a:t>
            </a:r>
          </a:p>
          <a:p>
            <a:pPr marL="342900" indent="-342900">
              <a:lnSpc>
                <a:spcPct val="90000"/>
              </a:lnSpc>
              <a:buFont typeface="Arial" panose="020B0604020202020204" pitchFamily="34" charset="0"/>
              <a:buChar char="•"/>
            </a:pPr>
            <a:endParaRPr lang="en-US" sz="2400" dirty="0"/>
          </a:p>
          <a:p>
            <a:pPr marL="342900" indent="-342900">
              <a:lnSpc>
                <a:spcPct val="90000"/>
              </a:lnSpc>
              <a:buFont typeface="Arial" panose="020B0604020202020204" pitchFamily="34" charset="0"/>
              <a:buChar char="•"/>
            </a:pPr>
            <a:r>
              <a:rPr lang="en-US" sz="2400" dirty="0" smtClean="0"/>
              <a:t>Walton</a:t>
            </a:r>
          </a:p>
          <a:p>
            <a:pPr marL="342900" indent="-342900">
              <a:lnSpc>
                <a:spcPct val="90000"/>
              </a:lnSpc>
              <a:buFont typeface="Arial" panose="020B0604020202020204" pitchFamily="34" charset="0"/>
              <a:buChar char="•"/>
            </a:pPr>
            <a:endParaRPr lang="en-US" sz="2400" dirty="0"/>
          </a:p>
          <a:p>
            <a:pPr marL="342900" indent="-342900">
              <a:lnSpc>
                <a:spcPct val="90000"/>
              </a:lnSpc>
              <a:buFont typeface="Arial" panose="020B0604020202020204" pitchFamily="34" charset="0"/>
              <a:buChar char="•"/>
            </a:pPr>
            <a:r>
              <a:rPr lang="en-US" sz="2400" dirty="0" smtClean="0"/>
              <a:t>Washington</a:t>
            </a:r>
            <a:endParaRPr lang="en-US" sz="2400" dirty="0"/>
          </a:p>
        </p:txBody>
      </p:sp>
      <p:sp>
        <p:nvSpPr>
          <p:cNvPr id="6" name="TextBox 5"/>
          <p:cNvSpPr txBox="1"/>
          <p:nvPr/>
        </p:nvSpPr>
        <p:spPr>
          <a:xfrm>
            <a:off x="6417192" y="4988922"/>
            <a:ext cx="5103355" cy="1754326"/>
          </a:xfrm>
          <a:prstGeom prst="rect">
            <a:avLst/>
          </a:prstGeom>
          <a:noFill/>
        </p:spPr>
        <p:txBody>
          <a:bodyPr wrap="square" rtlCol="0">
            <a:spAutoFit/>
          </a:bodyPr>
          <a:lstStyle/>
          <a:p>
            <a:pPr>
              <a:lnSpc>
                <a:spcPct val="90000"/>
              </a:lnSpc>
            </a:pPr>
            <a:r>
              <a:rPr lang="en-US" sz="2400" b="1" dirty="0" smtClean="0">
                <a:solidFill>
                  <a:srgbClr val="FFFF00"/>
                </a:solidFill>
              </a:rPr>
              <a:t>If you are not on this list, please see Carlos </a:t>
            </a:r>
            <a:r>
              <a:rPr lang="en-US" sz="2400" b="1" dirty="0" err="1" smtClean="0">
                <a:solidFill>
                  <a:srgbClr val="FFFF00"/>
                </a:solidFill>
              </a:rPr>
              <a:t>Caban</a:t>
            </a:r>
            <a:r>
              <a:rPr lang="en-US" sz="2400" b="1" dirty="0" smtClean="0">
                <a:solidFill>
                  <a:srgbClr val="FFFF00"/>
                </a:solidFill>
              </a:rPr>
              <a:t> for a copy of this agreement.  You may </a:t>
            </a:r>
            <a:r>
              <a:rPr lang="en-US" sz="2400" b="1" dirty="0" smtClean="0">
                <a:solidFill>
                  <a:srgbClr val="FFFF00"/>
                </a:solidFill>
              </a:rPr>
              <a:t>request a copy from him via </a:t>
            </a:r>
            <a:r>
              <a:rPr lang="en-US" sz="2400" b="1" dirty="0" smtClean="0">
                <a:solidFill>
                  <a:srgbClr val="FFFF00"/>
                </a:solidFill>
              </a:rPr>
              <a:t>email at cabancar@Osceola.k12.fl.us.</a:t>
            </a:r>
            <a:endParaRPr lang="en-US" sz="2400" b="1" dirty="0">
              <a:solidFill>
                <a:srgbClr val="FFFF00"/>
              </a:solidFill>
            </a:endParaRPr>
          </a:p>
        </p:txBody>
      </p:sp>
    </p:spTree>
    <p:extLst>
      <p:ext uri="{BB962C8B-B14F-4D97-AF65-F5344CB8AC3E}">
        <p14:creationId xmlns:p14="http://schemas.microsoft.com/office/powerpoint/2010/main" val="13996118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Tests Built in IBTP</a:t>
            </a:r>
            <a:endParaRPr lang="en-US" dirty="0"/>
          </a:p>
        </p:txBody>
      </p:sp>
      <p:sp>
        <p:nvSpPr>
          <p:cNvPr id="6" name="Content Placeholder 5"/>
          <p:cNvSpPr>
            <a:spLocks noGrp="1"/>
          </p:cNvSpPr>
          <p:nvPr>
            <p:ph idx="1"/>
          </p:nvPr>
        </p:nvSpPr>
        <p:spPr/>
        <p:txBody>
          <a:bodyPr>
            <a:normAutofit/>
          </a:bodyPr>
          <a:lstStyle/>
          <a:p>
            <a:r>
              <a:rPr lang="en-US" dirty="0">
                <a:hlinkClick r:id="rId2"/>
              </a:rPr>
              <a:t>http://</a:t>
            </a:r>
            <a:r>
              <a:rPr lang="en-US" dirty="0" smtClean="0">
                <a:hlinkClick r:id="rId2"/>
              </a:rPr>
              <a:t>cfacteam.weebly.com/tests-built.html</a:t>
            </a:r>
            <a:endParaRPr lang="en-US" dirty="0" smtClean="0"/>
          </a:p>
          <a:p>
            <a:pPr marL="0" indent="0">
              <a:buNone/>
            </a:pPr>
            <a:endParaRPr lang="en-US" dirty="0"/>
          </a:p>
          <a:p>
            <a:pPr marL="457200" indent="-457200">
              <a:buFont typeface="+mj-lt"/>
              <a:buAutoNum type="arabicPeriod"/>
            </a:pPr>
            <a:r>
              <a:rPr lang="en-US" dirty="0" smtClean="0"/>
              <a:t>Email </a:t>
            </a:r>
            <a:r>
              <a:rPr lang="en-US" dirty="0"/>
              <a:t>the blueprint that directly aligns to your test to Justin Seabolt.  Make sure the blueprints include the Item Numbers from all items that you used on your test.  Please save the blueprint file as “Course Name – Course ID.”</a:t>
            </a:r>
          </a:p>
          <a:p>
            <a:pPr marL="457200" indent="-457200">
              <a:buFont typeface="+mj-lt"/>
              <a:buAutoNum type="arabicPeriod"/>
            </a:pPr>
            <a:r>
              <a:rPr lang="en-US" dirty="0" smtClean="0"/>
              <a:t>Email </a:t>
            </a:r>
            <a:r>
              <a:rPr lang="en-US" dirty="0"/>
              <a:t>the name of the test (with proper naming convention) to Justin Seabolt. </a:t>
            </a:r>
          </a:p>
          <a:p>
            <a:pPr marL="0" indent="0">
              <a:buNone/>
            </a:pPr>
            <a:endParaRPr lang="en-US" dirty="0" smtClean="0"/>
          </a:p>
        </p:txBody>
      </p:sp>
    </p:spTree>
    <p:extLst>
      <p:ext uri="{BB962C8B-B14F-4D97-AF65-F5344CB8AC3E}">
        <p14:creationId xmlns:p14="http://schemas.microsoft.com/office/powerpoint/2010/main" val="34983370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1_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ppt/theme/theme3.xml><?xml version="1.0" encoding="utf-8"?>
<a:theme xmlns:a="http://schemas.openxmlformats.org/drawingml/2006/main" name="2_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377</TotalTime>
  <Words>393</Words>
  <Application>Microsoft Office PowerPoint</Application>
  <PresentationFormat>Widescreen</PresentationFormat>
  <Paragraphs>96</Paragraphs>
  <Slides>10</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10</vt:i4>
      </vt:variant>
    </vt:vector>
  </HeadingPairs>
  <TitlesOfParts>
    <vt:vector size="16" baseType="lpstr">
      <vt:lpstr>Arial</vt:lpstr>
      <vt:lpstr>Consolas</vt:lpstr>
      <vt:lpstr>Corbel</vt:lpstr>
      <vt:lpstr>Chalkboard 16x9</vt:lpstr>
      <vt:lpstr>1_Chalkboard 16x9</vt:lpstr>
      <vt:lpstr>2_Chalkboard 16x9</vt:lpstr>
      <vt:lpstr>Central Florida Assessment Collaborative</vt:lpstr>
      <vt:lpstr>Grant Courses Complete (see handout)</vt:lpstr>
      <vt:lpstr>CFAC (Non-Grant Courses) Complete (see handout)</vt:lpstr>
      <vt:lpstr>Greatest Teacher Needs</vt:lpstr>
      <vt:lpstr>Gainesville Work Session</vt:lpstr>
      <vt:lpstr>Other News</vt:lpstr>
      <vt:lpstr>Members Not in Good Standing</vt:lpstr>
      <vt:lpstr>  District Security Agreements Received</vt:lpstr>
      <vt:lpstr>Tests Built in IBTP</vt:lpstr>
      <vt:lpstr>Item Totals</vt:lpstr>
    </vt:vector>
  </TitlesOfParts>
  <Company>Osceola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Central Florida Assessment Collaborative</dc:title>
  <dc:creator>Justin Seabolt</dc:creator>
  <cp:lastModifiedBy>Justin Seabolt</cp:lastModifiedBy>
  <cp:revision>11</cp:revision>
  <dcterms:created xsi:type="dcterms:W3CDTF">2014-11-10T14:09:23Z</dcterms:created>
  <dcterms:modified xsi:type="dcterms:W3CDTF">2014-11-10T20:27:17Z</dcterms:modified>
</cp:coreProperties>
</file>