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56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3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171" y="277814"/>
            <a:ext cx="9146383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7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7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3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2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8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2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5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4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0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59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2/10/2015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1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eaboltj@Osceola.k12.fl.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facteam.weebly.com/files-for-districts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facteam.weebly.com/tests-buil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Florida Assessment Collaborative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9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CFAC Non-Grant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 for course item totals (also on CFAC site)</a:t>
            </a:r>
          </a:p>
          <a:p>
            <a:r>
              <a:rPr lang="en-US" dirty="0" smtClean="0"/>
              <a:t>November </a:t>
            </a:r>
            <a:r>
              <a:rPr lang="en-US" dirty="0" err="1" smtClean="0"/>
              <a:t>Eduphoria</a:t>
            </a:r>
            <a:r>
              <a:rPr lang="en-US" dirty="0" smtClean="0"/>
              <a:t> export update (still in progress)</a:t>
            </a:r>
          </a:p>
          <a:p>
            <a:r>
              <a:rPr lang="en-US" dirty="0" smtClean="0"/>
              <a:t>Next </a:t>
            </a:r>
            <a:r>
              <a:rPr lang="en-US" dirty="0" err="1" smtClean="0"/>
              <a:t>Eduphoria</a:t>
            </a:r>
            <a:r>
              <a:rPr lang="en-US" dirty="0" smtClean="0"/>
              <a:t> export – February 23 (changed from March 1)</a:t>
            </a:r>
          </a:p>
          <a:p>
            <a:r>
              <a:rPr lang="en-US" dirty="0" smtClean="0"/>
              <a:t>Naval </a:t>
            </a:r>
            <a:r>
              <a:rPr lang="en-US" dirty="0" smtClean="0"/>
              <a:t>Science 1-4 Item </a:t>
            </a:r>
            <a:r>
              <a:rPr lang="en-US" dirty="0" smtClean="0"/>
              <a:t>Banks</a:t>
            </a:r>
          </a:p>
          <a:p>
            <a:r>
              <a:rPr lang="en-US" dirty="0" smtClean="0"/>
              <a:t>ESE Training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8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Teacher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>
                <a:latin typeface="Corbel" panose="020B0503020204020204" pitchFamily="34" charset="0"/>
              </a:rPr>
              <a:t>Army</a:t>
            </a:r>
            <a:r>
              <a:rPr lang="fr-CA" dirty="0" smtClean="0">
                <a:latin typeface="Corbel" panose="020B0503020204020204" pitchFamily="34" charset="0"/>
              </a:rPr>
              <a:t> </a:t>
            </a:r>
            <a:r>
              <a:rPr lang="fr-CA" dirty="0">
                <a:latin typeface="Corbel" panose="020B0503020204020204" pitchFamily="34" charset="0"/>
              </a:rPr>
              <a:t>JROTC (Leadership </a:t>
            </a:r>
            <a:r>
              <a:rPr lang="fr-CA" dirty="0" err="1">
                <a:latin typeface="Corbel" panose="020B0503020204020204" pitchFamily="34" charset="0"/>
              </a:rPr>
              <a:t>Education</a:t>
            </a:r>
            <a:r>
              <a:rPr lang="fr-CA" dirty="0">
                <a:latin typeface="Corbel" panose="020B0503020204020204" pitchFamily="34" charset="0"/>
              </a:rPr>
              <a:t> &amp; Training)</a:t>
            </a:r>
          </a:p>
          <a:p>
            <a:r>
              <a:rPr lang="fr-CA" dirty="0">
                <a:latin typeface="Corbel" panose="020B0503020204020204" pitchFamily="34" charset="0"/>
              </a:rPr>
              <a:t>Air Force JROTC (Aerospace Science</a:t>
            </a:r>
            <a:r>
              <a:rPr lang="fr-CA" dirty="0" smtClean="0">
                <a:latin typeface="Corbel" panose="020B0503020204020204" pitchFamily="34" charset="0"/>
              </a:rPr>
              <a:t>)</a:t>
            </a:r>
          </a:p>
          <a:p>
            <a:r>
              <a:rPr lang="fr-CA" dirty="0" err="1" smtClean="0">
                <a:latin typeface="Corbel" panose="020B0503020204020204" pitchFamily="34" charset="0"/>
              </a:rPr>
              <a:t>Chinese</a:t>
            </a:r>
            <a:r>
              <a:rPr lang="fr-CA" dirty="0" smtClean="0">
                <a:latin typeface="Corbel" panose="020B0503020204020204" pitchFamily="34" charset="0"/>
              </a:rPr>
              <a:t> </a:t>
            </a:r>
            <a:endParaRPr lang="fr-CA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7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Not in Good 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Call me at 407-870-4924 or email  me directly at </a:t>
            </a:r>
            <a:r>
              <a:rPr lang="en-US" dirty="0" smtClean="0">
                <a:hlinkClick r:id="rId2"/>
              </a:rPr>
              <a:t>seaboltj@Osceola.k12.fl.us</a:t>
            </a:r>
            <a:r>
              <a:rPr lang="en-US" dirty="0" smtClean="0"/>
              <a:t> to inquire about your status.</a:t>
            </a:r>
          </a:p>
          <a:p>
            <a:endParaRPr lang="en-US" dirty="0"/>
          </a:p>
          <a:p>
            <a:r>
              <a:rPr lang="en-US" dirty="0" smtClean="0"/>
              <a:t>If you have not met your CFAC contribution and you would like more information regarding the Volusia Fiscal Agent Option, please see or email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4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45720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/>
              <a:t>District Security Agreements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Baker</a:t>
            </a:r>
          </a:p>
          <a:p>
            <a:r>
              <a:rPr lang="en-US" sz="1400" b="1" dirty="0" smtClean="0"/>
              <a:t>Bay</a:t>
            </a:r>
            <a:endParaRPr lang="en-US" sz="1400" b="1" dirty="0" smtClean="0"/>
          </a:p>
          <a:p>
            <a:r>
              <a:rPr lang="en-US" sz="1400" b="1" dirty="0" smtClean="0"/>
              <a:t>Calhoun</a:t>
            </a:r>
          </a:p>
          <a:p>
            <a:r>
              <a:rPr lang="en-US" sz="1400" b="1" dirty="0" smtClean="0"/>
              <a:t>Charlotte</a:t>
            </a:r>
          </a:p>
          <a:p>
            <a:r>
              <a:rPr lang="en-US" sz="1400" b="1" dirty="0" smtClean="0"/>
              <a:t>Citrus</a:t>
            </a:r>
          </a:p>
          <a:p>
            <a:r>
              <a:rPr lang="en-US" sz="1400" b="1" dirty="0" smtClean="0"/>
              <a:t>Clay</a:t>
            </a:r>
            <a:endParaRPr lang="en-US" sz="1400" b="1" dirty="0" smtClean="0"/>
          </a:p>
          <a:p>
            <a:r>
              <a:rPr lang="en-US" sz="1400" b="1" dirty="0" smtClean="0"/>
              <a:t>Dixie</a:t>
            </a:r>
          </a:p>
          <a:p>
            <a:r>
              <a:rPr lang="en-US" sz="1400" b="1" dirty="0" smtClean="0"/>
              <a:t>Duval</a:t>
            </a:r>
          </a:p>
          <a:p>
            <a:r>
              <a:rPr lang="en-US" sz="1400" b="1" dirty="0" smtClean="0"/>
              <a:t>Franklin</a:t>
            </a:r>
          </a:p>
          <a:p>
            <a:r>
              <a:rPr lang="en-US" sz="1400" b="1" dirty="0" smtClean="0"/>
              <a:t>FSDB</a:t>
            </a:r>
            <a:endParaRPr lang="en-US" sz="1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2415" y="1905000"/>
            <a:ext cx="4420749" cy="4267200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FSU Lab </a:t>
            </a:r>
            <a:r>
              <a:rPr lang="en-US" sz="1400" b="1" dirty="0" smtClean="0"/>
              <a:t>School</a:t>
            </a:r>
            <a:endParaRPr lang="en-US" sz="1400" b="1" dirty="0" smtClean="0"/>
          </a:p>
          <a:p>
            <a:r>
              <a:rPr lang="en-US" sz="1400" b="1" dirty="0" smtClean="0"/>
              <a:t>Glades</a:t>
            </a:r>
          </a:p>
          <a:p>
            <a:r>
              <a:rPr lang="en-US" sz="1400" b="1" dirty="0" smtClean="0"/>
              <a:t>Gulf</a:t>
            </a:r>
          </a:p>
          <a:p>
            <a:r>
              <a:rPr lang="en-US" sz="1400" b="1" dirty="0" smtClean="0"/>
              <a:t>Hamilton</a:t>
            </a:r>
          </a:p>
          <a:p>
            <a:r>
              <a:rPr lang="en-US" sz="1400" b="1" dirty="0" smtClean="0"/>
              <a:t>Hardee</a:t>
            </a:r>
          </a:p>
          <a:p>
            <a:r>
              <a:rPr lang="en-US" sz="1400" b="1" dirty="0" smtClean="0"/>
              <a:t>Indian River</a:t>
            </a:r>
          </a:p>
          <a:p>
            <a:r>
              <a:rPr lang="en-US" sz="1400" b="1" dirty="0" smtClean="0"/>
              <a:t>Jefferson</a:t>
            </a:r>
          </a:p>
          <a:p>
            <a:pPr marL="0" indent="0">
              <a:buNone/>
            </a:pPr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738853" y="1790294"/>
            <a:ext cx="213671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 Leon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Martin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Palm Beach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PK </a:t>
            </a:r>
            <a:r>
              <a:rPr lang="en-US" sz="1400" b="1" dirty="0" err="1">
                <a:solidFill>
                  <a:prstClr val="white"/>
                </a:solidFill>
              </a:rPr>
              <a:t>Yonge</a:t>
            </a:r>
            <a:r>
              <a:rPr lang="en-US" sz="1400" b="1" dirty="0">
                <a:solidFill>
                  <a:prstClr val="white"/>
                </a:solidFill>
              </a:rPr>
              <a:t/>
            </a:r>
            <a:br>
              <a:rPr lang="en-US" sz="1400" b="1" dirty="0">
                <a:solidFill>
                  <a:prstClr val="white"/>
                </a:solidFill>
              </a:rPr>
            </a:br>
            <a:endParaRPr lang="en-US" sz="1400" b="1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Seminole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St. Johns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prstClr val="white"/>
                </a:solidFill>
              </a:rPr>
              <a:t>Suwanee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white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192" y="4988922"/>
            <a:ext cx="5103355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Electronic </a:t>
            </a:r>
            <a:r>
              <a:rPr lang="en-US" sz="2400" b="1" dirty="0">
                <a:solidFill>
                  <a:srgbClr val="FFFF00"/>
                </a:solidFill>
              </a:rPr>
              <a:t>copies are on the CFAC </a:t>
            </a:r>
            <a:r>
              <a:rPr lang="en-US" sz="2400" b="1" dirty="0" smtClean="0">
                <a:solidFill>
                  <a:srgbClr val="FFFF00"/>
                </a:solidFill>
              </a:rPr>
              <a:t>website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hlinkClick r:id="rId2"/>
              </a:rPr>
              <a:t>http://cfacteam.weebly.com/files-for-districts.html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3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Built in IBTP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cfacteam.weebly.com/tests-built.html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Email </a:t>
            </a:r>
            <a:r>
              <a:rPr lang="en-US" dirty="0"/>
              <a:t>the blueprint that directly aligns to your test to </a:t>
            </a:r>
            <a:r>
              <a:rPr lang="en-US" dirty="0" smtClean="0"/>
              <a:t>David Bustos.  </a:t>
            </a:r>
            <a:r>
              <a:rPr lang="en-US" dirty="0"/>
              <a:t>Make sure the blueprints include the Item Numbers from all items that you used on your test.  Please save the blueprint file as “Course Name – Course ID.”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Email </a:t>
            </a:r>
            <a:r>
              <a:rPr lang="en-US" dirty="0"/>
              <a:t>the name of the test (with proper naming convention) to </a:t>
            </a:r>
            <a:r>
              <a:rPr lang="en-US" dirty="0" smtClean="0"/>
              <a:t>David Bustos.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287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Blueprints Shared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 smtClean="0"/>
              <a:t>blueprints are being moved to the CFAC site from the Osceola SharePoint site.  </a:t>
            </a:r>
          </a:p>
          <a:p>
            <a:pPr marL="0" indent="0">
              <a:buNone/>
            </a:pPr>
            <a:r>
              <a:rPr lang="en-US" dirty="0" smtClean="0"/>
              <a:t>David Bustos will be uploading these files and emailing out the web location of the files.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6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257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2_Chalkboard 16x9</vt:lpstr>
      <vt:lpstr>Central Florida Assessment Collaborative</vt:lpstr>
      <vt:lpstr>CFAC Non-Grant News</vt:lpstr>
      <vt:lpstr>Greatest Teacher Needs</vt:lpstr>
      <vt:lpstr>Members Not in Good Standing</vt:lpstr>
      <vt:lpstr>  District Security Agreements NOT Received</vt:lpstr>
      <vt:lpstr>Tests Built in IBTP</vt:lpstr>
      <vt:lpstr>Blueprints Shared</vt:lpstr>
    </vt:vector>
  </TitlesOfParts>
  <Company>Osceola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CFAC Non-Grant News</dc:title>
  <dc:creator>Justin Seabolt</dc:creator>
  <cp:lastModifiedBy>Justin Seabolt</cp:lastModifiedBy>
  <cp:revision>5</cp:revision>
  <dcterms:created xsi:type="dcterms:W3CDTF">2015-02-10T18:36:05Z</dcterms:created>
  <dcterms:modified xsi:type="dcterms:W3CDTF">2015-02-10T20:58:04Z</dcterms:modified>
</cp:coreProperties>
</file>